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7" r:id="rId2"/>
    <p:sldId id="278" r:id="rId3"/>
    <p:sldId id="282" r:id="rId4"/>
    <p:sldId id="279" r:id="rId5"/>
    <p:sldId id="280" r:id="rId6"/>
    <p:sldId id="281" r:id="rId7"/>
    <p:sldId id="283" r:id="rId8"/>
    <p:sldId id="284" r:id="rId9"/>
    <p:sldId id="285" r:id="rId10"/>
    <p:sldId id="286" r:id="rId11"/>
    <p:sldId id="265" r:id="rId12"/>
    <p:sldId id="260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64" r:id="rId22"/>
    <p:sldId id="275" r:id="rId23"/>
    <p:sldId id="276" r:id="rId24"/>
    <p:sldId id="257" r:id="rId25"/>
    <p:sldId id="258" r:id="rId26"/>
    <p:sldId id="259" r:id="rId27"/>
    <p:sldId id="266" r:id="rId28"/>
    <p:sldId id="261" r:id="rId29"/>
    <p:sldId id="262" r:id="rId30"/>
    <p:sldId id="263" r:id="rId31"/>
    <p:sldId id="287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6A6558-2BD4-0854-2795-05D88B2EAC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EE9276-D86D-7D0C-AFCD-1EAEBE0236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BCBB0F-40D3-7767-BA57-DA82367FE8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1F0062-B6C4-4560-AB2C-E1426D132AB5}" type="datetimeFigureOut">
              <a:rPr lang="en-IN" smtClean="0"/>
              <a:t>22-05-2022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5F54F6-803F-0718-0966-C3595D7EDC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744ABC-7F8F-9A38-9E42-A70BE38C7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6DE263-1185-4F83-A208-3B249D43084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10931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D93B5-F69E-47DC-6812-52A984C135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8B8FDF1-0ACF-DB50-9186-E8AB40E59A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4B0C5D-0D30-9C33-D72F-86A07C3B43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1F0062-B6C4-4560-AB2C-E1426D132AB5}" type="datetimeFigureOut">
              <a:rPr lang="en-IN" smtClean="0"/>
              <a:t>22-05-2022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81A94B-E553-A0CA-8792-43E2D9D1A0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556741-B874-1090-5247-937ADD3BD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6DE263-1185-4F83-A208-3B249D43084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444155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1221D15-FF4E-F0C3-DEC8-DD2284C6E64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C9FA08-54D3-8781-BF95-1A7E0A7569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928D6F-BEE9-923E-9D89-859EB54D56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1F0062-B6C4-4560-AB2C-E1426D132AB5}" type="datetimeFigureOut">
              <a:rPr lang="en-IN" smtClean="0"/>
              <a:t>22-05-2022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BEE764-A888-72EA-6DA4-600B262480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8F54C6-6F93-55DF-F730-A75E9307C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6DE263-1185-4F83-A208-3B249D43084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941761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21910-10D9-7613-350C-74E6B7302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B0858B-67BB-F63E-CAB4-A7809A39A8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40792D-B0C9-4CB7-7A5B-82F2E43ABC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1F0062-B6C4-4560-AB2C-E1426D132AB5}" type="datetimeFigureOut">
              <a:rPr lang="en-IN" smtClean="0"/>
              <a:t>22-05-2022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DD4815-F1EC-EE67-BAF1-6EFD6DA645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35B9DA-A239-5DA8-E3FF-0928186AE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6DE263-1185-4F83-A208-3B249D43084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666072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71CE7-15CD-85F2-65E2-2FE0CBD84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039128-1DF5-1356-2753-1F479F0A61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E4F517-3372-7FDC-30B0-61CA67C74C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1F0062-B6C4-4560-AB2C-E1426D132AB5}" type="datetimeFigureOut">
              <a:rPr lang="en-IN" smtClean="0"/>
              <a:t>22-05-2022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CEDEFD-0623-B602-2F88-7FBE90DDD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2E4103-123D-F265-D7DA-8C76677245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6DE263-1185-4F83-A208-3B249D43084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364910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26471C-3DA4-778F-C458-8CFFDCDB4C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416CAD-C5E5-75DD-AC19-B31F5AAEAB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3F9185-C174-02CF-4220-D3D9867D76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41F5FB-4E09-AF1B-B529-C23E47C693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1F0062-B6C4-4560-AB2C-E1426D132AB5}" type="datetimeFigureOut">
              <a:rPr lang="en-IN" smtClean="0"/>
              <a:t>22-05-2022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69DF9B-0F0C-4482-0F0D-A7FD6A3A69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F63AC1-1D82-5E5B-521D-D152C93852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6DE263-1185-4F83-A208-3B249D43084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171631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C66B3-DE36-5622-EBF8-5426D21E70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E1C7BF-3A05-9F5C-13D1-93F0491D90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4C5267-CA37-CA7A-73C0-3C4D5727AF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6A294E-ED17-6959-3AA9-55EFAB2418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74B20A2-D86C-18D9-A37B-DB17EA491F1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7B4D5FE-D3BC-51BF-1BFD-9059BC9F00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1F0062-B6C4-4560-AB2C-E1426D132AB5}" type="datetimeFigureOut">
              <a:rPr lang="en-IN" smtClean="0"/>
              <a:t>22-05-2022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CFCAD64-5BDA-8762-B16C-ABF17564B1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E9185D3-44CA-8020-FAE7-BDDF200293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6DE263-1185-4F83-A208-3B249D43084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734809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675742-ACC5-5D88-C47D-365BFFD9A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B2D5202-258D-78AE-7FE2-71BCE35847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1F0062-B6C4-4560-AB2C-E1426D132AB5}" type="datetimeFigureOut">
              <a:rPr lang="en-IN" smtClean="0"/>
              <a:t>22-05-2022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EBEEC4-B8FE-3AC7-5D33-74C3BB7A49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D36717-455D-EC5C-36EC-45FDA4B94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6DE263-1185-4F83-A208-3B249D43084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875477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B76D199-170C-83B2-F5EC-02784FC6E4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1F0062-B6C4-4560-AB2C-E1426D132AB5}" type="datetimeFigureOut">
              <a:rPr lang="en-IN" smtClean="0"/>
              <a:t>22-05-2022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11A112-8F7E-4281-02E9-838423D36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2E0776-98C2-A598-0C22-A5D6D45F2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6DE263-1185-4F83-A208-3B249D43084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501201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797C5-515C-4B32-D5F0-C20A13765E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42E6B3-E4F4-D813-7E6A-02C11BBA80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246D0F-58F0-2346-0ABB-2C7D1384D8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F3A722-C775-3CBD-8043-67C45175D1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1F0062-B6C4-4560-AB2C-E1426D132AB5}" type="datetimeFigureOut">
              <a:rPr lang="en-IN" smtClean="0"/>
              <a:t>22-05-2022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DA9007-8262-0F7F-BEEF-E5FEFB21F5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0563DD-B777-0249-37C4-C65C24124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6DE263-1185-4F83-A208-3B249D43084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215023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DCB9E2-0266-91A1-5C3E-4B7E0F2499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DAF217E-658D-D5B0-A47D-D2C35E39ABB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44B7E2-C108-3C31-B682-4B39E2A800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0A9289-58E2-3004-DBE0-376C25B31C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1F0062-B6C4-4560-AB2C-E1426D132AB5}" type="datetimeFigureOut">
              <a:rPr lang="en-IN" smtClean="0"/>
              <a:t>22-05-2022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1FE69C-AE1C-B301-CE7D-9C8930B9C9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34B199-ED29-8CA9-7B62-C59E7001C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6DE263-1185-4F83-A208-3B249D43084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607608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EDA95BE-2BFE-9D68-983F-1EDEB52C62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9FD3B7-3CD3-C387-1162-A780758DA7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C1F201-96DD-6388-FB96-866D689BDE4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1F0062-B6C4-4560-AB2C-E1426D132AB5}" type="datetimeFigureOut">
              <a:rPr lang="en-IN" smtClean="0"/>
              <a:t>22-05-2022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EFDCD0-16CB-5CFD-15C3-FBCFE9D02A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5F7793-CD8D-A6C1-98E6-B5A6D8C11E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6DE263-1185-4F83-A208-3B249D43084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322366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D66C165-A860-CBDC-AB21-4F8E949FB8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0127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B41FAB9-17C7-EB31-DD2B-92A679EE0A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8072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F0DCC097-1DB8-4B6D-85D0-6FBA0E1CA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E0B58608-23C8-4441-994D-C6823EEE1D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2083506"/>
          </a:xfrm>
          <a:custGeom>
            <a:avLst/>
            <a:gdLst>
              <a:gd name="connsiteX0" fmla="*/ 0 w 12191999"/>
              <a:gd name="connsiteY0" fmla="*/ 0 h 2083506"/>
              <a:gd name="connsiteX1" fmla="*/ 9429748 w 12191999"/>
              <a:gd name="connsiteY1" fmla="*/ 0 h 2083506"/>
              <a:gd name="connsiteX2" fmla="*/ 9429748 w 12191999"/>
              <a:gd name="connsiteY2" fmla="*/ 1 h 2083506"/>
              <a:gd name="connsiteX3" fmla="*/ 12191999 w 12191999"/>
              <a:gd name="connsiteY3" fmla="*/ 1 h 2083506"/>
              <a:gd name="connsiteX4" fmla="*/ 12191999 w 12191999"/>
              <a:gd name="connsiteY4" fmla="*/ 1164372 h 2083506"/>
              <a:gd name="connsiteX5" fmla="*/ 12147852 w 12191999"/>
              <a:gd name="connsiteY5" fmla="*/ 1163783 h 2083506"/>
              <a:gd name="connsiteX6" fmla="*/ 11993604 w 12191999"/>
              <a:gd name="connsiteY6" fmla="*/ 1153496 h 2083506"/>
              <a:gd name="connsiteX7" fmla="*/ 11865319 w 12191999"/>
              <a:gd name="connsiteY7" fmla="*/ 1176624 h 2083506"/>
              <a:gd name="connsiteX8" fmla="*/ 11718353 w 12191999"/>
              <a:gd name="connsiteY8" fmla="*/ 1209136 h 2083506"/>
              <a:gd name="connsiteX9" fmla="*/ 11609067 w 12191999"/>
              <a:gd name="connsiteY9" fmla="*/ 1218512 h 2083506"/>
              <a:gd name="connsiteX10" fmla="*/ 11545958 w 12191999"/>
              <a:gd name="connsiteY10" fmla="*/ 1240430 h 2083506"/>
              <a:gd name="connsiteX11" fmla="*/ 11445770 w 12191999"/>
              <a:gd name="connsiteY11" fmla="*/ 1225780 h 2083506"/>
              <a:gd name="connsiteX12" fmla="*/ 11398842 w 12191999"/>
              <a:gd name="connsiteY12" fmla="*/ 1227250 h 2083506"/>
              <a:gd name="connsiteX13" fmla="*/ 11240093 w 12191999"/>
              <a:gd name="connsiteY13" fmla="*/ 1266797 h 2083506"/>
              <a:gd name="connsiteX14" fmla="*/ 11141364 w 12191999"/>
              <a:gd name="connsiteY14" fmla="*/ 1288059 h 2083506"/>
              <a:gd name="connsiteX15" fmla="*/ 11015396 w 12191999"/>
              <a:gd name="connsiteY15" fmla="*/ 1353104 h 2083506"/>
              <a:gd name="connsiteX16" fmla="*/ 10973905 w 12191999"/>
              <a:gd name="connsiteY16" fmla="*/ 1365109 h 2083506"/>
              <a:gd name="connsiteX17" fmla="*/ 10904858 w 12191999"/>
              <a:gd name="connsiteY17" fmla="*/ 1371966 h 2083506"/>
              <a:gd name="connsiteX18" fmla="*/ 10827883 w 12191999"/>
              <a:gd name="connsiteY18" fmla="*/ 1410270 h 2083506"/>
              <a:gd name="connsiteX19" fmla="*/ 10690996 w 12191999"/>
              <a:gd name="connsiteY19" fmla="*/ 1426394 h 2083506"/>
              <a:gd name="connsiteX20" fmla="*/ 10624461 w 12191999"/>
              <a:gd name="connsiteY20" fmla="*/ 1444283 h 2083506"/>
              <a:gd name="connsiteX21" fmla="*/ 10517208 w 12191999"/>
              <a:gd name="connsiteY21" fmla="*/ 1478947 h 2083506"/>
              <a:gd name="connsiteX22" fmla="*/ 10497937 w 12191999"/>
              <a:gd name="connsiteY22" fmla="*/ 1469831 h 2083506"/>
              <a:gd name="connsiteX23" fmla="*/ 10471201 w 12191999"/>
              <a:gd name="connsiteY23" fmla="*/ 1486037 h 2083506"/>
              <a:gd name="connsiteX24" fmla="*/ 10448263 w 12191999"/>
              <a:gd name="connsiteY24" fmla="*/ 1478223 h 2083506"/>
              <a:gd name="connsiteX25" fmla="*/ 10388089 w 12191999"/>
              <a:gd name="connsiteY25" fmla="*/ 1507175 h 2083506"/>
              <a:gd name="connsiteX26" fmla="*/ 10333720 w 12191999"/>
              <a:gd name="connsiteY26" fmla="*/ 1515848 h 2083506"/>
              <a:gd name="connsiteX27" fmla="*/ 10104338 w 12191999"/>
              <a:gd name="connsiteY27" fmla="*/ 1569424 h 2083506"/>
              <a:gd name="connsiteX28" fmla="*/ 9910445 w 12191999"/>
              <a:gd name="connsiteY28" fmla="*/ 1632275 h 2083506"/>
              <a:gd name="connsiteX29" fmla="*/ 9770872 w 12191999"/>
              <a:gd name="connsiteY29" fmla="*/ 1688088 h 2083506"/>
              <a:gd name="connsiteX30" fmla="*/ 9733849 w 12191999"/>
              <a:gd name="connsiteY30" fmla="*/ 1700034 h 2083506"/>
              <a:gd name="connsiteX31" fmla="*/ 9703714 w 12191999"/>
              <a:gd name="connsiteY31" fmla="*/ 1730093 h 2083506"/>
              <a:gd name="connsiteX32" fmla="*/ 9698351 w 12191999"/>
              <a:gd name="connsiteY32" fmla="*/ 1730377 h 2083506"/>
              <a:gd name="connsiteX33" fmla="*/ 9632895 w 12191999"/>
              <a:gd name="connsiteY33" fmla="*/ 1736363 h 2083506"/>
              <a:gd name="connsiteX34" fmla="*/ 9569107 w 12191999"/>
              <a:gd name="connsiteY34" fmla="*/ 1741010 h 2083506"/>
              <a:gd name="connsiteX35" fmla="*/ 9536451 w 12191999"/>
              <a:gd name="connsiteY35" fmla="*/ 1755120 h 2083506"/>
              <a:gd name="connsiteX36" fmla="*/ 9529385 w 12191999"/>
              <a:gd name="connsiteY36" fmla="*/ 1757515 h 2083506"/>
              <a:gd name="connsiteX37" fmla="*/ 9498527 w 12191999"/>
              <a:gd name="connsiteY37" fmla="*/ 1753117 h 2083506"/>
              <a:gd name="connsiteX38" fmla="*/ 9436642 w 12191999"/>
              <a:gd name="connsiteY38" fmla="*/ 1755478 h 2083506"/>
              <a:gd name="connsiteX39" fmla="*/ 9429748 w 12191999"/>
              <a:gd name="connsiteY39" fmla="*/ 1756317 h 2083506"/>
              <a:gd name="connsiteX40" fmla="*/ 9429748 w 12191999"/>
              <a:gd name="connsiteY40" fmla="*/ 1768745 h 2083506"/>
              <a:gd name="connsiteX41" fmla="*/ 9425802 w 12191999"/>
              <a:gd name="connsiteY41" fmla="*/ 1769273 h 2083506"/>
              <a:gd name="connsiteX42" fmla="*/ 9349763 w 12191999"/>
              <a:gd name="connsiteY42" fmla="*/ 1776107 h 2083506"/>
              <a:gd name="connsiteX43" fmla="*/ 9256503 w 12191999"/>
              <a:gd name="connsiteY43" fmla="*/ 1800699 h 2083506"/>
              <a:gd name="connsiteX44" fmla="*/ 9222873 w 12191999"/>
              <a:gd name="connsiteY44" fmla="*/ 1803003 h 2083506"/>
              <a:gd name="connsiteX45" fmla="*/ 9224095 w 12191999"/>
              <a:gd name="connsiteY45" fmla="*/ 1807355 h 2083506"/>
              <a:gd name="connsiteX46" fmla="*/ 9211603 w 12191999"/>
              <a:gd name="connsiteY46" fmla="*/ 1807675 h 2083506"/>
              <a:gd name="connsiteX47" fmla="*/ 9183719 w 12191999"/>
              <a:gd name="connsiteY47" fmla="*/ 1807781 h 2083506"/>
              <a:gd name="connsiteX48" fmla="*/ 9100221 w 12191999"/>
              <a:gd name="connsiteY48" fmla="*/ 1808989 h 2083506"/>
              <a:gd name="connsiteX49" fmla="*/ 9077439 w 12191999"/>
              <a:gd name="connsiteY49" fmla="*/ 1817333 h 2083506"/>
              <a:gd name="connsiteX50" fmla="*/ 9055889 w 12191999"/>
              <a:gd name="connsiteY50" fmla="*/ 1817464 h 2083506"/>
              <a:gd name="connsiteX51" fmla="*/ 8930912 w 12191999"/>
              <a:gd name="connsiteY51" fmla="*/ 1828648 h 2083506"/>
              <a:gd name="connsiteX52" fmla="*/ 8913729 w 12191999"/>
              <a:gd name="connsiteY52" fmla="*/ 1829483 h 2083506"/>
              <a:gd name="connsiteX53" fmla="*/ 8904423 w 12191999"/>
              <a:gd name="connsiteY53" fmla="*/ 1833234 h 2083506"/>
              <a:gd name="connsiteX54" fmla="*/ 8871099 w 12191999"/>
              <a:gd name="connsiteY54" fmla="*/ 1833979 h 2083506"/>
              <a:gd name="connsiteX55" fmla="*/ 8869557 w 12191999"/>
              <a:gd name="connsiteY55" fmla="*/ 1836113 h 2083506"/>
              <a:gd name="connsiteX56" fmla="*/ 8760021 w 12191999"/>
              <a:gd name="connsiteY56" fmla="*/ 1854442 h 2083506"/>
              <a:gd name="connsiteX57" fmla="*/ 8741254 w 12191999"/>
              <a:gd name="connsiteY57" fmla="*/ 1857469 h 2083506"/>
              <a:gd name="connsiteX58" fmla="*/ 8725039 w 12191999"/>
              <a:gd name="connsiteY58" fmla="*/ 1856552 h 2083506"/>
              <a:gd name="connsiteX59" fmla="*/ 8635265 w 12191999"/>
              <a:gd name="connsiteY59" fmla="*/ 1859168 h 2083506"/>
              <a:gd name="connsiteX60" fmla="*/ 8613911 w 12191999"/>
              <a:gd name="connsiteY60" fmla="*/ 1857561 h 2083506"/>
              <a:gd name="connsiteX61" fmla="*/ 8604931 w 12191999"/>
              <a:gd name="connsiteY61" fmla="*/ 1854170 h 2083506"/>
              <a:gd name="connsiteX62" fmla="*/ 8570171 w 12191999"/>
              <a:gd name="connsiteY62" fmla="*/ 1860579 h 2083506"/>
              <a:gd name="connsiteX63" fmla="*/ 8516537 w 12191999"/>
              <a:gd name="connsiteY63" fmla="*/ 1864971 h 2083506"/>
              <a:gd name="connsiteX64" fmla="*/ 8491046 w 12191999"/>
              <a:gd name="connsiteY64" fmla="*/ 1868141 h 2083506"/>
              <a:gd name="connsiteX65" fmla="*/ 8470478 w 12191999"/>
              <a:gd name="connsiteY65" fmla="*/ 1866216 h 2083506"/>
              <a:gd name="connsiteX66" fmla="*/ 8353433 w 12191999"/>
              <a:gd name="connsiteY66" fmla="*/ 1865729 h 2083506"/>
              <a:gd name="connsiteX67" fmla="*/ 8347675 w 12191999"/>
              <a:gd name="connsiteY67" fmla="*/ 1865075 h 2083506"/>
              <a:gd name="connsiteX68" fmla="*/ 8343939 w 12191999"/>
              <a:gd name="connsiteY68" fmla="*/ 1865677 h 2083506"/>
              <a:gd name="connsiteX69" fmla="*/ 8221566 w 12191999"/>
              <a:gd name="connsiteY69" fmla="*/ 1881148 h 2083506"/>
              <a:gd name="connsiteX70" fmla="*/ 8066095 w 12191999"/>
              <a:gd name="connsiteY70" fmla="*/ 1919902 h 2083506"/>
              <a:gd name="connsiteX71" fmla="*/ 8044849 w 12191999"/>
              <a:gd name="connsiteY71" fmla="*/ 1916308 h 2083506"/>
              <a:gd name="connsiteX72" fmla="*/ 8041142 w 12191999"/>
              <a:gd name="connsiteY72" fmla="*/ 1915506 h 2083506"/>
              <a:gd name="connsiteX73" fmla="*/ 8022159 w 12191999"/>
              <a:gd name="connsiteY73" fmla="*/ 1911521 h 2083506"/>
              <a:gd name="connsiteX74" fmla="*/ 7944932 w 12191999"/>
              <a:gd name="connsiteY74" fmla="*/ 1917265 h 2083506"/>
              <a:gd name="connsiteX75" fmla="*/ 7879011 w 12191999"/>
              <a:gd name="connsiteY75" fmla="*/ 1928570 h 2083506"/>
              <a:gd name="connsiteX76" fmla="*/ 7865529 w 12191999"/>
              <a:gd name="connsiteY76" fmla="*/ 1934399 h 2083506"/>
              <a:gd name="connsiteX77" fmla="*/ 7774801 w 12191999"/>
              <a:gd name="connsiteY77" fmla="*/ 1947969 h 2083506"/>
              <a:gd name="connsiteX78" fmla="*/ 7748398 w 12191999"/>
              <a:gd name="connsiteY78" fmla="*/ 1955982 h 2083506"/>
              <a:gd name="connsiteX79" fmla="*/ 7740684 w 12191999"/>
              <a:gd name="connsiteY79" fmla="*/ 1955717 h 2083506"/>
              <a:gd name="connsiteX80" fmla="*/ 7712976 w 12191999"/>
              <a:gd name="connsiteY80" fmla="*/ 1960442 h 2083506"/>
              <a:gd name="connsiteX81" fmla="*/ 7699956 w 12191999"/>
              <a:gd name="connsiteY81" fmla="*/ 1966104 h 2083506"/>
              <a:gd name="connsiteX82" fmla="*/ 7684158 w 12191999"/>
              <a:gd name="connsiteY82" fmla="*/ 1962927 h 2083506"/>
              <a:gd name="connsiteX83" fmla="*/ 7643109 w 12191999"/>
              <a:gd name="connsiteY83" fmla="*/ 1964400 h 2083506"/>
              <a:gd name="connsiteX84" fmla="*/ 7630180 w 12191999"/>
              <a:gd name="connsiteY84" fmla="*/ 1970266 h 2083506"/>
              <a:gd name="connsiteX85" fmla="*/ 7609131 w 12191999"/>
              <a:gd name="connsiteY85" fmla="*/ 1971774 h 2083506"/>
              <a:gd name="connsiteX86" fmla="*/ 7555555 w 12191999"/>
              <a:gd name="connsiteY86" fmla="*/ 1969491 h 2083506"/>
              <a:gd name="connsiteX87" fmla="*/ 7520919 w 12191999"/>
              <a:gd name="connsiteY87" fmla="*/ 1970177 h 2083506"/>
              <a:gd name="connsiteX88" fmla="*/ 7456258 w 12191999"/>
              <a:gd name="connsiteY88" fmla="*/ 1960468 h 2083506"/>
              <a:gd name="connsiteX89" fmla="*/ 7393047 w 12191999"/>
              <a:gd name="connsiteY89" fmla="*/ 1952408 h 2083506"/>
              <a:gd name="connsiteX90" fmla="*/ 7199912 w 12191999"/>
              <a:gd name="connsiteY90" fmla="*/ 1959913 h 2083506"/>
              <a:gd name="connsiteX91" fmla="*/ 7146774 w 12191999"/>
              <a:gd name="connsiteY91" fmla="*/ 1956641 h 2083506"/>
              <a:gd name="connsiteX92" fmla="*/ 7122244 w 12191999"/>
              <a:gd name="connsiteY92" fmla="*/ 1953891 h 2083506"/>
              <a:gd name="connsiteX93" fmla="*/ 7032241 w 12191999"/>
              <a:gd name="connsiteY93" fmla="*/ 1962723 h 2083506"/>
              <a:gd name="connsiteX94" fmla="*/ 6941492 w 12191999"/>
              <a:gd name="connsiteY94" fmla="*/ 1976868 h 2083506"/>
              <a:gd name="connsiteX95" fmla="*/ 6906514 w 12191999"/>
              <a:gd name="connsiteY95" fmla="*/ 1968589 h 2083506"/>
              <a:gd name="connsiteX96" fmla="*/ 6826395 w 12191999"/>
              <a:gd name="connsiteY96" fmla="*/ 1974141 h 2083506"/>
              <a:gd name="connsiteX97" fmla="*/ 6716431 w 12191999"/>
              <a:gd name="connsiteY97" fmla="*/ 2004297 h 2083506"/>
              <a:gd name="connsiteX98" fmla="*/ 6569607 w 12191999"/>
              <a:gd name="connsiteY98" fmla="*/ 2015496 h 2083506"/>
              <a:gd name="connsiteX99" fmla="*/ 6561430 w 12191999"/>
              <a:gd name="connsiteY99" fmla="*/ 2020996 h 2083506"/>
              <a:gd name="connsiteX100" fmla="*/ 6549371 w 12191999"/>
              <a:gd name="connsiteY100" fmla="*/ 2024747 h 2083506"/>
              <a:gd name="connsiteX101" fmla="*/ 6547040 w 12191999"/>
              <a:gd name="connsiteY101" fmla="*/ 2024474 h 2083506"/>
              <a:gd name="connsiteX102" fmla="*/ 6530482 w 12191999"/>
              <a:gd name="connsiteY102" fmla="*/ 2026659 h 2083506"/>
              <a:gd name="connsiteX103" fmla="*/ 6528565 w 12191999"/>
              <a:gd name="connsiteY103" fmla="*/ 2028600 h 2083506"/>
              <a:gd name="connsiteX104" fmla="*/ 6517741 w 12191999"/>
              <a:gd name="connsiteY104" fmla="*/ 2030558 h 2083506"/>
              <a:gd name="connsiteX105" fmla="*/ 6497855 w 12191999"/>
              <a:gd name="connsiteY105" fmla="*/ 2035650 h 2083506"/>
              <a:gd name="connsiteX106" fmla="*/ 6492785 w 12191999"/>
              <a:gd name="connsiteY106" fmla="*/ 2035444 h 2083506"/>
              <a:gd name="connsiteX107" fmla="*/ 6460692 w 12191999"/>
              <a:gd name="connsiteY107" fmla="*/ 2041321 h 2083506"/>
              <a:gd name="connsiteX108" fmla="*/ 6459609 w 12191999"/>
              <a:gd name="connsiteY108" fmla="*/ 2040851 h 2083506"/>
              <a:gd name="connsiteX109" fmla="*/ 6447765 w 12191999"/>
              <a:gd name="connsiteY109" fmla="*/ 2040102 h 2083506"/>
              <a:gd name="connsiteX110" fmla="*/ 6426590 w 12191999"/>
              <a:gd name="connsiteY110" fmla="*/ 2039928 h 2083506"/>
              <a:gd name="connsiteX111" fmla="*/ 6401693 w 12191999"/>
              <a:gd name="connsiteY111" fmla="*/ 2033537 h 2083506"/>
              <a:gd name="connsiteX112" fmla="*/ 6387141 w 12191999"/>
              <a:gd name="connsiteY112" fmla="*/ 2033161 h 2083506"/>
              <a:gd name="connsiteX113" fmla="*/ 6357846 w 12191999"/>
              <a:gd name="connsiteY113" fmla="*/ 2036782 h 2083506"/>
              <a:gd name="connsiteX114" fmla="*/ 6342914 w 12191999"/>
              <a:gd name="connsiteY114" fmla="*/ 2037585 h 2083506"/>
              <a:gd name="connsiteX115" fmla="*/ 6336300 w 12191999"/>
              <a:gd name="connsiteY115" fmla="*/ 2038781 h 2083506"/>
              <a:gd name="connsiteX116" fmla="*/ 6317178 w 12191999"/>
              <a:gd name="connsiteY116" fmla="*/ 2038968 h 2083506"/>
              <a:gd name="connsiteX117" fmla="*/ 6161427 w 12191999"/>
              <a:gd name="connsiteY117" fmla="*/ 2047338 h 2083506"/>
              <a:gd name="connsiteX118" fmla="*/ 6097339 w 12191999"/>
              <a:gd name="connsiteY118" fmla="*/ 2082438 h 2083506"/>
              <a:gd name="connsiteX119" fmla="*/ 6079059 w 12191999"/>
              <a:gd name="connsiteY119" fmla="*/ 2081299 h 2083506"/>
              <a:gd name="connsiteX120" fmla="*/ 5998439 w 12191999"/>
              <a:gd name="connsiteY120" fmla="*/ 2070958 h 2083506"/>
              <a:gd name="connsiteX121" fmla="*/ 5904290 w 12191999"/>
              <a:gd name="connsiteY121" fmla="*/ 2070255 h 2083506"/>
              <a:gd name="connsiteX122" fmla="*/ 5814867 w 12191999"/>
              <a:gd name="connsiteY122" fmla="*/ 2079032 h 2083506"/>
              <a:gd name="connsiteX123" fmla="*/ 5725743 w 12191999"/>
              <a:gd name="connsiteY123" fmla="*/ 2070558 h 2083506"/>
              <a:gd name="connsiteX124" fmla="*/ 5650546 w 12191999"/>
              <a:gd name="connsiteY124" fmla="*/ 2052412 h 2083506"/>
              <a:gd name="connsiteX125" fmla="*/ 5581284 w 12191999"/>
              <a:gd name="connsiteY125" fmla="*/ 2023175 h 2083506"/>
              <a:gd name="connsiteX126" fmla="*/ 5572593 w 12191999"/>
              <a:gd name="connsiteY126" fmla="*/ 2018391 h 2083506"/>
              <a:gd name="connsiteX127" fmla="*/ 5548580 w 12191999"/>
              <a:gd name="connsiteY127" fmla="*/ 2016951 h 2083506"/>
              <a:gd name="connsiteX128" fmla="*/ 5471173 w 12191999"/>
              <a:gd name="connsiteY128" fmla="*/ 2018786 h 2083506"/>
              <a:gd name="connsiteX129" fmla="*/ 5340320 w 12191999"/>
              <a:gd name="connsiteY129" fmla="*/ 2037611 h 2083506"/>
              <a:gd name="connsiteX130" fmla="*/ 5254376 w 12191999"/>
              <a:gd name="connsiteY130" fmla="*/ 2042928 h 2083506"/>
              <a:gd name="connsiteX131" fmla="*/ 5258035 w 12191999"/>
              <a:gd name="connsiteY131" fmla="*/ 2035649 h 2083506"/>
              <a:gd name="connsiteX132" fmla="*/ 5230622 w 12191999"/>
              <a:gd name="connsiteY132" fmla="*/ 2024576 h 2083506"/>
              <a:gd name="connsiteX133" fmla="*/ 5026203 w 12191999"/>
              <a:gd name="connsiteY133" fmla="*/ 2030162 h 2083506"/>
              <a:gd name="connsiteX134" fmla="*/ 4973988 w 12191999"/>
              <a:gd name="connsiteY134" fmla="*/ 2026668 h 2083506"/>
              <a:gd name="connsiteX135" fmla="*/ 4928030 w 12191999"/>
              <a:gd name="connsiteY135" fmla="*/ 2033642 h 2083506"/>
              <a:gd name="connsiteX136" fmla="*/ 4908970 w 12191999"/>
              <a:gd name="connsiteY136" fmla="*/ 2030033 h 2083506"/>
              <a:gd name="connsiteX137" fmla="*/ 4905679 w 12191999"/>
              <a:gd name="connsiteY137" fmla="*/ 2029300 h 2083506"/>
              <a:gd name="connsiteX138" fmla="*/ 4892525 w 12191999"/>
              <a:gd name="connsiteY138" fmla="*/ 2028768 h 2083506"/>
              <a:gd name="connsiteX139" fmla="*/ 4888818 w 12191999"/>
              <a:gd name="connsiteY139" fmla="*/ 2025619 h 2083506"/>
              <a:gd name="connsiteX140" fmla="*/ 4869018 w 12191999"/>
              <a:gd name="connsiteY140" fmla="*/ 2022668 h 2083506"/>
              <a:gd name="connsiteX141" fmla="*/ 4844804 w 12191999"/>
              <a:gd name="connsiteY141" fmla="*/ 2022527 h 2083506"/>
              <a:gd name="connsiteX142" fmla="*/ 4758778 w 12191999"/>
              <a:gd name="connsiteY142" fmla="*/ 2021694 h 2083506"/>
              <a:gd name="connsiteX143" fmla="*/ 4744748 w 12191999"/>
              <a:gd name="connsiteY143" fmla="*/ 2023396 h 2083506"/>
              <a:gd name="connsiteX144" fmla="*/ 4698956 w 12191999"/>
              <a:gd name="connsiteY144" fmla="*/ 2020558 h 2083506"/>
              <a:gd name="connsiteX145" fmla="*/ 4658147 w 12191999"/>
              <a:gd name="connsiteY145" fmla="*/ 2019920 h 2083506"/>
              <a:gd name="connsiteX146" fmla="*/ 4631706 w 12191999"/>
              <a:gd name="connsiteY146" fmla="*/ 2021274 h 2083506"/>
              <a:gd name="connsiteX147" fmla="*/ 4624776 w 12191999"/>
              <a:gd name="connsiteY147" fmla="*/ 2020152 h 2083506"/>
              <a:gd name="connsiteX148" fmla="*/ 4598150 w 12191999"/>
              <a:gd name="connsiteY148" fmla="*/ 2019429 h 2083506"/>
              <a:gd name="connsiteX149" fmla="*/ 4584588 w 12191999"/>
              <a:gd name="connsiteY149" fmla="*/ 2021092 h 2083506"/>
              <a:gd name="connsiteX150" fmla="*/ 4571203 w 12191999"/>
              <a:gd name="connsiteY150" fmla="*/ 2017263 h 2083506"/>
              <a:gd name="connsiteX151" fmla="*/ 4567930 w 12191999"/>
              <a:gd name="connsiteY151" fmla="*/ 2014458 h 2083506"/>
              <a:gd name="connsiteX152" fmla="*/ 4548984 w 12191999"/>
              <a:gd name="connsiteY152" fmla="*/ 2015717 h 2083506"/>
              <a:gd name="connsiteX153" fmla="*/ 4533451 w 12191999"/>
              <a:gd name="connsiteY153" fmla="*/ 2012976 h 2083506"/>
              <a:gd name="connsiteX154" fmla="*/ 4519910 w 12191999"/>
              <a:gd name="connsiteY154" fmla="*/ 2014768 h 2083506"/>
              <a:gd name="connsiteX155" fmla="*/ 4514290 w 12191999"/>
              <a:gd name="connsiteY155" fmla="*/ 2014364 h 2083506"/>
              <a:gd name="connsiteX156" fmla="*/ 4500320 w 12191999"/>
              <a:gd name="connsiteY156" fmla="*/ 2013007 h 2083506"/>
              <a:gd name="connsiteX157" fmla="*/ 4476219 w 12191999"/>
              <a:gd name="connsiteY157" fmla="*/ 2009993 h 2083506"/>
              <a:gd name="connsiteX158" fmla="*/ 4468701 w 12191999"/>
              <a:gd name="connsiteY158" fmla="*/ 2009574 h 2083506"/>
              <a:gd name="connsiteX159" fmla="*/ 4452333 w 12191999"/>
              <a:gd name="connsiteY159" fmla="*/ 2004964 h 2083506"/>
              <a:gd name="connsiteX160" fmla="*/ 4420644 w 12191999"/>
              <a:gd name="connsiteY160" fmla="*/ 2001021 h 2083506"/>
              <a:gd name="connsiteX161" fmla="*/ 4364856 w 12191999"/>
              <a:gd name="connsiteY161" fmla="*/ 1987267 h 2083506"/>
              <a:gd name="connsiteX162" fmla="*/ 4332062 w 12191999"/>
              <a:gd name="connsiteY162" fmla="*/ 1980703 h 2083506"/>
              <a:gd name="connsiteX163" fmla="*/ 4309876 w 12191999"/>
              <a:gd name="connsiteY163" fmla="*/ 1974653 h 2083506"/>
              <a:gd name="connsiteX164" fmla="*/ 4244391 w 12191999"/>
              <a:gd name="connsiteY164" fmla="*/ 1966109 h 2083506"/>
              <a:gd name="connsiteX165" fmla="*/ 4132071 w 12191999"/>
              <a:gd name="connsiteY165" fmla="*/ 1954813 h 2083506"/>
              <a:gd name="connsiteX166" fmla="*/ 4109069 w 12191999"/>
              <a:gd name="connsiteY166" fmla="*/ 1951778 h 2083506"/>
              <a:gd name="connsiteX167" fmla="*/ 4092908 w 12191999"/>
              <a:gd name="connsiteY167" fmla="*/ 1946662 h 2083506"/>
              <a:gd name="connsiteX168" fmla="*/ 4092306 w 12191999"/>
              <a:gd name="connsiteY168" fmla="*/ 1943291 h 2083506"/>
              <a:gd name="connsiteX169" fmla="*/ 4080234 w 12191999"/>
              <a:gd name="connsiteY169" fmla="*/ 1941219 h 2083506"/>
              <a:gd name="connsiteX170" fmla="*/ 4077778 w 12191999"/>
              <a:gd name="connsiteY170" fmla="*/ 1940145 h 2083506"/>
              <a:gd name="connsiteX171" fmla="*/ 4062936 w 12191999"/>
              <a:gd name="connsiteY171" fmla="*/ 1934506 h 2083506"/>
              <a:gd name="connsiteX172" fmla="*/ 4012506 w 12191999"/>
              <a:gd name="connsiteY172" fmla="*/ 1935475 h 2083506"/>
              <a:gd name="connsiteX173" fmla="*/ 3965880 w 12191999"/>
              <a:gd name="connsiteY173" fmla="*/ 1925968 h 2083506"/>
              <a:gd name="connsiteX174" fmla="*/ 3765338 w 12191999"/>
              <a:gd name="connsiteY174" fmla="*/ 1906649 h 2083506"/>
              <a:gd name="connsiteX175" fmla="*/ 3749493 w 12191999"/>
              <a:gd name="connsiteY175" fmla="*/ 1893071 h 2083506"/>
              <a:gd name="connsiteX176" fmla="*/ 3672704 w 12191999"/>
              <a:gd name="connsiteY176" fmla="*/ 1881383 h 2083506"/>
              <a:gd name="connsiteX177" fmla="*/ 3530082 w 12191999"/>
              <a:gd name="connsiteY177" fmla="*/ 1883187 h 2083506"/>
              <a:gd name="connsiteX178" fmla="*/ 3387664 w 12191999"/>
              <a:gd name="connsiteY178" fmla="*/ 1862579 h 2083506"/>
              <a:gd name="connsiteX179" fmla="*/ 3371681 w 12191999"/>
              <a:gd name="connsiteY179" fmla="*/ 1865293 h 2083506"/>
              <a:gd name="connsiteX180" fmla="*/ 3355305 w 12191999"/>
              <a:gd name="connsiteY180" fmla="*/ 1865842 h 2083506"/>
              <a:gd name="connsiteX181" fmla="*/ 3353790 w 12191999"/>
              <a:gd name="connsiteY181" fmla="*/ 1865158 h 2083506"/>
              <a:gd name="connsiteX182" fmla="*/ 3336210 w 12191999"/>
              <a:gd name="connsiteY182" fmla="*/ 1863564 h 2083506"/>
              <a:gd name="connsiteX183" fmla="*/ 3331381 w 12191999"/>
              <a:gd name="connsiteY183" fmla="*/ 1864716 h 2083506"/>
              <a:gd name="connsiteX184" fmla="*/ 3319012 w 12191999"/>
              <a:gd name="connsiteY184" fmla="*/ 1864093 h 2083506"/>
              <a:gd name="connsiteX185" fmla="*/ 3293818 w 12191999"/>
              <a:gd name="connsiteY185" fmla="*/ 1864135 h 2083506"/>
              <a:gd name="connsiteX186" fmla="*/ 3289881 w 12191999"/>
              <a:gd name="connsiteY186" fmla="*/ 1862954 h 2083506"/>
              <a:gd name="connsiteX187" fmla="*/ 3253090 w 12191999"/>
              <a:gd name="connsiteY187" fmla="*/ 1861164 h 2083506"/>
              <a:gd name="connsiteX188" fmla="*/ 3252949 w 12191999"/>
              <a:gd name="connsiteY188" fmla="*/ 1860574 h 2083506"/>
              <a:gd name="connsiteX189" fmla="*/ 3244187 w 12191999"/>
              <a:gd name="connsiteY189" fmla="*/ 1857604 h 2083506"/>
              <a:gd name="connsiteX190" fmla="*/ 3246570 w 12191999"/>
              <a:gd name="connsiteY190" fmla="*/ 1852946 h 2083506"/>
              <a:gd name="connsiteX191" fmla="*/ 3237810 w 12191999"/>
              <a:gd name="connsiteY191" fmla="*/ 1853064 h 2083506"/>
              <a:gd name="connsiteX192" fmla="*/ 3230822 w 12191999"/>
              <a:gd name="connsiteY192" fmla="*/ 1855474 h 2083506"/>
              <a:gd name="connsiteX193" fmla="*/ 3136549 w 12191999"/>
              <a:gd name="connsiteY193" fmla="*/ 1874037 h 2083506"/>
              <a:gd name="connsiteX194" fmla="*/ 2845754 w 12191999"/>
              <a:gd name="connsiteY194" fmla="*/ 1910932 h 2083506"/>
              <a:gd name="connsiteX195" fmla="*/ 2786878 w 12191999"/>
              <a:gd name="connsiteY195" fmla="*/ 1917162 h 2083506"/>
              <a:gd name="connsiteX196" fmla="*/ 2725298 w 12191999"/>
              <a:gd name="connsiteY196" fmla="*/ 1912340 h 2083506"/>
              <a:gd name="connsiteX197" fmla="*/ 2697754 w 12191999"/>
              <a:gd name="connsiteY197" fmla="*/ 1914863 h 2083506"/>
              <a:gd name="connsiteX198" fmla="*/ 2568063 w 12191999"/>
              <a:gd name="connsiteY198" fmla="*/ 1936283 h 2083506"/>
              <a:gd name="connsiteX199" fmla="*/ 2489784 w 12191999"/>
              <a:gd name="connsiteY199" fmla="*/ 1943720 h 2083506"/>
              <a:gd name="connsiteX200" fmla="*/ 2458978 w 12191999"/>
              <a:gd name="connsiteY200" fmla="*/ 1938095 h 2083506"/>
              <a:gd name="connsiteX201" fmla="*/ 2318712 w 12191999"/>
              <a:gd name="connsiteY201" fmla="*/ 1934474 h 2083506"/>
              <a:gd name="connsiteX202" fmla="*/ 2268709 w 12191999"/>
              <a:gd name="connsiteY202" fmla="*/ 1940521 h 2083506"/>
              <a:gd name="connsiteX203" fmla="*/ 2264080 w 12191999"/>
              <a:gd name="connsiteY203" fmla="*/ 1941232 h 2083506"/>
              <a:gd name="connsiteX204" fmla="*/ 2254684 w 12191999"/>
              <a:gd name="connsiteY204" fmla="*/ 1943524 h 2083506"/>
              <a:gd name="connsiteX205" fmla="*/ 2252523 w 12191999"/>
              <a:gd name="connsiteY205" fmla="*/ 1943004 h 2083506"/>
              <a:gd name="connsiteX206" fmla="*/ 2173350 w 12191999"/>
              <a:gd name="connsiteY206" fmla="*/ 1929202 h 2083506"/>
              <a:gd name="connsiteX207" fmla="*/ 2155266 w 12191999"/>
              <a:gd name="connsiteY207" fmla="*/ 1920267 h 2083506"/>
              <a:gd name="connsiteX208" fmla="*/ 2091013 w 12191999"/>
              <a:gd name="connsiteY208" fmla="*/ 1914631 h 2083506"/>
              <a:gd name="connsiteX209" fmla="*/ 2030712 w 12191999"/>
              <a:gd name="connsiteY209" fmla="*/ 1897690 h 2083506"/>
              <a:gd name="connsiteX210" fmla="*/ 1908838 w 12191999"/>
              <a:gd name="connsiteY210" fmla="*/ 1892222 h 2083506"/>
              <a:gd name="connsiteX211" fmla="*/ 1877796 w 12191999"/>
              <a:gd name="connsiteY211" fmla="*/ 1883887 h 2083506"/>
              <a:gd name="connsiteX212" fmla="*/ 1875824 w 12191999"/>
              <a:gd name="connsiteY212" fmla="*/ 1879265 h 2083506"/>
              <a:gd name="connsiteX213" fmla="*/ 1823048 w 12191999"/>
              <a:gd name="connsiteY213" fmla="*/ 1881064 h 2083506"/>
              <a:gd name="connsiteX214" fmla="*/ 1765736 w 12191999"/>
              <a:gd name="connsiteY214" fmla="*/ 1856578 h 2083506"/>
              <a:gd name="connsiteX215" fmla="*/ 1725669 w 12191999"/>
              <a:gd name="connsiteY215" fmla="*/ 1833744 h 2083506"/>
              <a:gd name="connsiteX216" fmla="*/ 1725216 w 12191999"/>
              <a:gd name="connsiteY216" fmla="*/ 1829447 h 2083506"/>
              <a:gd name="connsiteX217" fmla="*/ 1721485 w 12191999"/>
              <a:gd name="connsiteY217" fmla="*/ 1828960 h 2083506"/>
              <a:gd name="connsiteX218" fmla="*/ 1717786 w 12191999"/>
              <a:gd name="connsiteY218" fmla="*/ 1832224 h 2083506"/>
              <a:gd name="connsiteX219" fmla="*/ 1689907 w 12191999"/>
              <a:gd name="connsiteY219" fmla="*/ 1825425 h 2083506"/>
              <a:gd name="connsiteX220" fmla="*/ 1688093 w 12191999"/>
              <a:gd name="connsiteY220" fmla="*/ 1817391 h 2083506"/>
              <a:gd name="connsiteX221" fmla="*/ 1496789 w 12191999"/>
              <a:gd name="connsiteY221" fmla="*/ 1805297 h 2083506"/>
              <a:gd name="connsiteX222" fmla="*/ 1392839 w 12191999"/>
              <a:gd name="connsiteY222" fmla="*/ 1758649 h 2083506"/>
              <a:gd name="connsiteX223" fmla="*/ 1360872 w 12191999"/>
              <a:gd name="connsiteY223" fmla="*/ 1752441 h 2083506"/>
              <a:gd name="connsiteX224" fmla="*/ 1313885 w 12191999"/>
              <a:gd name="connsiteY224" fmla="*/ 1731785 h 2083506"/>
              <a:gd name="connsiteX225" fmla="*/ 1247665 w 12191999"/>
              <a:gd name="connsiteY225" fmla="*/ 1727765 h 2083506"/>
              <a:gd name="connsiteX226" fmla="*/ 1196850 w 12191999"/>
              <a:gd name="connsiteY226" fmla="*/ 1729622 h 2083506"/>
              <a:gd name="connsiteX227" fmla="*/ 1168728 w 12191999"/>
              <a:gd name="connsiteY227" fmla="*/ 1728550 h 2083506"/>
              <a:gd name="connsiteX228" fmla="*/ 1096918 w 12191999"/>
              <a:gd name="connsiteY228" fmla="*/ 1721485 h 2083506"/>
              <a:gd name="connsiteX229" fmla="*/ 1094082 w 12191999"/>
              <a:gd name="connsiteY229" fmla="*/ 1720113 h 2083506"/>
              <a:gd name="connsiteX230" fmla="*/ 1040782 w 12191999"/>
              <a:gd name="connsiteY230" fmla="*/ 1721762 h 2083506"/>
              <a:gd name="connsiteX231" fmla="*/ 955980 w 12191999"/>
              <a:gd name="connsiteY231" fmla="*/ 1719289 h 2083506"/>
              <a:gd name="connsiteX232" fmla="*/ 926108 w 12191999"/>
              <a:gd name="connsiteY232" fmla="*/ 1715917 h 2083506"/>
              <a:gd name="connsiteX233" fmla="*/ 876049 w 12191999"/>
              <a:gd name="connsiteY233" fmla="*/ 1710422 h 2083506"/>
              <a:gd name="connsiteX234" fmla="*/ 839194 w 12191999"/>
              <a:gd name="connsiteY234" fmla="*/ 1700176 h 2083506"/>
              <a:gd name="connsiteX235" fmla="*/ 797112 w 12191999"/>
              <a:gd name="connsiteY235" fmla="*/ 1698014 h 2083506"/>
              <a:gd name="connsiteX236" fmla="*/ 786610 w 12191999"/>
              <a:gd name="connsiteY236" fmla="*/ 1705455 h 2083506"/>
              <a:gd name="connsiteX237" fmla="*/ 741833 w 12191999"/>
              <a:gd name="connsiteY237" fmla="*/ 1700566 h 2083506"/>
              <a:gd name="connsiteX238" fmla="*/ 673985 w 12191999"/>
              <a:gd name="connsiteY238" fmla="*/ 1692278 h 2083506"/>
              <a:gd name="connsiteX239" fmla="*/ 634665 w 12191999"/>
              <a:gd name="connsiteY239" fmla="*/ 1689550 h 2083506"/>
              <a:gd name="connsiteX240" fmla="*/ 527471 w 12191999"/>
              <a:gd name="connsiteY240" fmla="*/ 1679869 h 2083506"/>
              <a:gd name="connsiteX241" fmla="*/ 420260 w 12191999"/>
              <a:gd name="connsiteY241" fmla="*/ 1668475 h 2083506"/>
              <a:gd name="connsiteX242" fmla="*/ 357630 w 12191999"/>
              <a:gd name="connsiteY242" fmla="*/ 1652142 h 2083506"/>
              <a:gd name="connsiteX243" fmla="*/ 269407 w 12191999"/>
              <a:gd name="connsiteY243" fmla="*/ 1643812 h 2083506"/>
              <a:gd name="connsiteX244" fmla="*/ 254769 w 12191999"/>
              <a:gd name="connsiteY244" fmla="*/ 1641013 h 2083506"/>
              <a:gd name="connsiteX245" fmla="*/ 150763 w 12191999"/>
              <a:gd name="connsiteY245" fmla="*/ 1628143 h 2083506"/>
              <a:gd name="connsiteX246" fmla="*/ 29133 w 12191999"/>
              <a:gd name="connsiteY246" fmla="*/ 1626172 h 2083506"/>
              <a:gd name="connsiteX247" fmla="*/ 0 w 12191999"/>
              <a:gd name="connsiteY247" fmla="*/ 1619589 h 2083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</a:cxnLst>
            <a:rect l="l" t="t" r="r" b="b"/>
            <a:pathLst>
              <a:path w="12191999" h="2083506">
                <a:moveTo>
                  <a:pt x="0" y="0"/>
                </a:moveTo>
                <a:lnTo>
                  <a:pt x="9429748" y="0"/>
                </a:lnTo>
                <a:lnTo>
                  <a:pt x="9429748" y="1"/>
                </a:lnTo>
                <a:lnTo>
                  <a:pt x="12191999" y="1"/>
                </a:lnTo>
                <a:lnTo>
                  <a:pt x="12191999" y="1164372"/>
                </a:lnTo>
                <a:lnTo>
                  <a:pt x="12147852" y="1163783"/>
                </a:lnTo>
                <a:cubicBezTo>
                  <a:pt x="12063101" y="1189107"/>
                  <a:pt x="12045020" y="1156925"/>
                  <a:pt x="11993604" y="1153496"/>
                </a:cubicBezTo>
                <a:cubicBezTo>
                  <a:pt x="11954216" y="1165241"/>
                  <a:pt x="11911195" y="1167350"/>
                  <a:pt x="11865319" y="1176624"/>
                </a:cubicBezTo>
                <a:cubicBezTo>
                  <a:pt x="11822513" y="1184682"/>
                  <a:pt x="11766915" y="1201558"/>
                  <a:pt x="11718353" y="1209136"/>
                </a:cubicBezTo>
                <a:cubicBezTo>
                  <a:pt x="11675379" y="1217463"/>
                  <a:pt x="11638007" y="1216639"/>
                  <a:pt x="11609067" y="1218512"/>
                </a:cubicBezTo>
                <a:cubicBezTo>
                  <a:pt x="11597582" y="1221322"/>
                  <a:pt x="11554280" y="1243577"/>
                  <a:pt x="11545958" y="1240430"/>
                </a:cubicBezTo>
                <a:lnTo>
                  <a:pt x="11445770" y="1225780"/>
                </a:lnTo>
                <a:cubicBezTo>
                  <a:pt x="11425543" y="1230782"/>
                  <a:pt x="11413740" y="1222096"/>
                  <a:pt x="11398842" y="1227250"/>
                </a:cubicBezTo>
                <a:cubicBezTo>
                  <a:pt x="11367060" y="1233093"/>
                  <a:pt x="11269285" y="1263712"/>
                  <a:pt x="11240093" y="1266797"/>
                </a:cubicBezTo>
                <a:cubicBezTo>
                  <a:pt x="11197297" y="1273685"/>
                  <a:pt x="11181311" y="1272682"/>
                  <a:pt x="11141364" y="1288059"/>
                </a:cubicBezTo>
                <a:cubicBezTo>
                  <a:pt x="11099891" y="1305386"/>
                  <a:pt x="11051533" y="1319157"/>
                  <a:pt x="11015396" y="1353104"/>
                </a:cubicBezTo>
                <a:cubicBezTo>
                  <a:pt x="11009424" y="1362217"/>
                  <a:pt x="10992328" y="1361966"/>
                  <a:pt x="10973905" y="1365109"/>
                </a:cubicBezTo>
                <a:cubicBezTo>
                  <a:pt x="10955482" y="1368254"/>
                  <a:pt x="10907369" y="1372817"/>
                  <a:pt x="10904858" y="1371966"/>
                </a:cubicBezTo>
                <a:cubicBezTo>
                  <a:pt x="10880521" y="1379494"/>
                  <a:pt x="10873670" y="1399734"/>
                  <a:pt x="10827883" y="1410270"/>
                </a:cubicBezTo>
                <a:cubicBezTo>
                  <a:pt x="10790248" y="1415655"/>
                  <a:pt x="10724899" y="1420726"/>
                  <a:pt x="10690996" y="1426394"/>
                </a:cubicBezTo>
                <a:cubicBezTo>
                  <a:pt x="10676463" y="1423331"/>
                  <a:pt x="10634514" y="1436908"/>
                  <a:pt x="10624461" y="1444283"/>
                </a:cubicBezTo>
                <a:cubicBezTo>
                  <a:pt x="10601952" y="1468442"/>
                  <a:pt x="10536224" y="1460228"/>
                  <a:pt x="10517208" y="1478947"/>
                </a:cubicBezTo>
                <a:cubicBezTo>
                  <a:pt x="10509508" y="1482271"/>
                  <a:pt x="10505833" y="1468818"/>
                  <a:pt x="10497937" y="1469831"/>
                </a:cubicBezTo>
                <a:lnTo>
                  <a:pt x="10471201" y="1486037"/>
                </a:lnTo>
                <a:lnTo>
                  <a:pt x="10448263" y="1478223"/>
                </a:lnTo>
                <a:lnTo>
                  <a:pt x="10388089" y="1507175"/>
                </a:lnTo>
                <a:cubicBezTo>
                  <a:pt x="10350285" y="1513081"/>
                  <a:pt x="10383281" y="1526586"/>
                  <a:pt x="10333720" y="1515848"/>
                </a:cubicBezTo>
                <a:cubicBezTo>
                  <a:pt x="10286428" y="1526223"/>
                  <a:pt x="10174884" y="1550019"/>
                  <a:pt x="10104338" y="1569424"/>
                </a:cubicBezTo>
                <a:cubicBezTo>
                  <a:pt x="10066963" y="1581564"/>
                  <a:pt x="9967395" y="1605712"/>
                  <a:pt x="9910445" y="1632275"/>
                </a:cubicBezTo>
                <a:cubicBezTo>
                  <a:pt x="9856131" y="1644130"/>
                  <a:pt x="9831118" y="1689967"/>
                  <a:pt x="9770872" y="1688088"/>
                </a:cubicBezTo>
                <a:cubicBezTo>
                  <a:pt x="9769882" y="1691843"/>
                  <a:pt x="9737016" y="1697044"/>
                  <a:pt x="9733849" y="1700034"/>
                </a:cubicBezTo>
                <a:lnTo>
                  <a:pt x="9703714" y="1730093"/>
                </a:lnTo>
                <a:lnTo>
                  <a:pt x="9698351" y="1730377"/>
                </a:lnTo>
                <a:lnTo>
                  <a:pt x="9632895" y="1736363"/>
                </a:lnTo>
                <a:lnTo>
                  <a:pt x="9569107" y="1741010"/>
                </a:lnTo>
                <a:cubicBezTo>
                  <a:pt x="9558961" y="1745882"/>
                  <a:pt x="9548028" y="1750646"/>
                  <a:pt x="9536451" y="1755120"/>
                </a:cubicBezTo>
                <a:lnTo>
                  <a:pt x="9529385" y="1757515"/>
                </a:lnTo>
                <a:lnTo>
                  <a:pt x="9498527" y="1753117"/>
                </a:lnTo>
                <a:lnTo>
                  <a:pt x="9436642" y="1755478"/>
                </a:lnTo>
                <a:lnTo>
                  <a:pt x="9429748" y="1756317"/>
                </a:lnTo>
                <a:lnTo>
                  <a:pt x="9429748" y="1768745"/>
                </a:lnTo>
                <a:lnTo>
                  <a:pt x="9425802" y="1769273"/>
                </a:lnTo>
                <a:cubicBezTo>
                  <a:pt x="9390751" y="1773262"/>
                  <a:pt x="9371406" y="1773457"/>
                  <a:pt x="9349763" y="1776107"/>
                </a:cubicBezTo>
                <a:cubicBezTo>
                  <a:pt x="9314721" y="1782260"/>
                  <a:pt x="9277650" y="1796217"/>
                  <a:pt x="9256503" y="1800699"/>
                </a:cubicBezTo>
                <a:lnTo>
                  <a:pt x="9222873" y="1803003"/>
                </a:lnTo>
                <a:lnTo>
                  <a:pt x="9224095" y="1807355"/>
                </a:lnTo>
                <a:lnTo>
                  <a:pt x="9211603" y="1807675"/>
                </a:lnTo>
                <a:lnTo>
                  <a:pt x="9183719" y="1807781"/>
                </a:lnTo>
                <a:cubicBezTo>
                  <a:pt x="9166319" y="1808439"/>
                  <a:pt x="9117935" y="1807396"/>
                  <a:pt x="9100221" y="1808989"/>
                </a:cubicBezTo>
                <a:cubicBezTo>
                  <a:pt x="9095111" y="1813630"/>
                  <a:pt x="9087224" y="1816160"/>
                  <a:pt x="9077439" y="1817333"/>
                </a:cubicBezTo>
                <a:lnTo>
                  <a:pt x="9055889" y="1817464"/>
                </a:lnTo>
                <a:lnTo>
                  <a:pt x="8930912" y="1828648"/>
                </a:lnTo>
                <a:lnTo>
                  <a:pt x="8913729" y="1829483"/>
                </a:lnTo>
                <a:lnTo>
                  <a:pt x="8904423" y="1833234"/>
                </a:lnTo>
                <a:cubicBezTo>
                  <a:pt x="8897319" y="1833982"/>
                  <a:pt x="8876911" y="1833498"/>
                  <a:pt x="8871099" y="1833979"/>
                </a:cubicBezTo>
                <a:lnTo>
                  <a:pt x="8869557" y="1836113"/>
                </a:lnTo>
                <a:cubicBezTo>
                  <a:pt x="8851043" y="1839524"/>
                  <a:pt x="8781405" y="1850882"/>
                  <a:pt x="8760021" y="1854442"/>
                </a:cubicBezTo>
                <a:cubicBezTo>
                  <a:pt x="8755749" y="1851161"/>
                  <a:pt x="8746183" y="1856343"/>
                  <a:pt x="8741254" y="1857469"/>
                </a:cubicBezTo>
                <a:cubicBezTo>
                  <a:pt x="8740491" y="1855259"/>
                  <a:pt x="8728559" y="1854585"/>
                  <a:pt x="8725039" y="1856552"/>
                </a:cubicBezTo>
                <a:cubicBezTo>
                  <a:pt x="8641157" y="1867333"/>
                  <a:pt x="8683145" y="1845054"/>
                  <a:pt x="8635265" y="1859168"/>
                </a:cubicBezTo>
                <a:cubicBezTo>
                  <a:pt x="8626795" y="1860103"/>
                  <a:pt x="8619931" y="1859212"/>
                  <a:pt x="8613911" y="1857561"/>
                </a:cubicBezTo>
                <a:lnTo>
                  <a:pt x="8604931" y="1854170"/>
                </a:lnTo>
                <a:lnTo>
                  <a:pt x="8570171" y="1860579"/>
                </a:lnTo>
                <a:cubicBezTo>
                  <a:pt x="8553049" y="1862813"/>
                  <a:pt x="8535028" y="1864294"/>
                  <a:pt x="8516537" y="1864971"/>
                </a:cubicBezTo>
                <a:cubicBezTo>
                  <a:pt x="8512388" y="1860455"/>
                  <a:pt x="8497874" y="1866870"/>
                  <a:pt x="8491046" y="1868141"/>
                </a:cubicBezTo>
                <a:cubicBezTo>
                  <a:pt x="8490975" y="1865191"/>
                  <a:pt x="8475847" y="1863778"/>
                  <a:pt x="8470478" y="1866216"/>
                </a:cubicBezTo>
                <a:cubicBezTo>
                  <a:pt x="8357654" y="1876758"/>
                  <a:pt x="8421139" y="1849210"/>
                  <a:pt x="8353433" y="1865729"/>
                </a:cubicBezTo>
                <a:lnTo>
                  <a:pt x="8347675" y="1865075"/>
                </a:lnTo>
                <a:lnTo>
                  <a:pt x="8343939" y="1865677"/>
                </a:lnTo>
                <a:cubicBezTo>
                  <a:pt x="8309852" y="1870841"/>
                  <a:pt x="8272587" y="1875809"/>
                  <a:pt x="8221566" y="1881148"/>
                </a:cubicBezTo>
                <a:cubicBezTo>
                  <a:pt x="8158043" y="1892960"/>
                  <a:pt x="8095547" y="1914042"/>
                  <a:pt x="8066095" y="1919902"/>
                </a:cubicBezTo>
                <a:cubicBezTo>
                  <a:pt x="8058949" y="1919234"/>
                  <a:pt x="8051921" y="1917862"/>
                  <a:pt x="8044849" y="1916308"/>
                </a:cubicBezTo>
                <a:lnTo>
                  <a:pt x="8041142" y="1915506"/>
                </a:lnTo>
                <a:lnTo>
                  <a:pt x="8022159" y="1911521"/>
                </a:lnTo>
                <a:lnTo>
                  <a:pt x="7944932" y="1917265"/>
                </a:lnTo>
                <a:lnTo>
                  <a:pt x="7879011" y="1928570"/>
                </a:lnTo>
                <a:lnTo>
                  <a:pt x="7865529" y="1934399"/>
                </a:lnTo>
                <a:lnTo>
                  <a:pt x="7774801" y="1947969"/>
                </a:lnTo>
                <a:lnTo>
                  <a:pt x="7748398" y="1955982"/>
                </a:lnTo>
                <a:lnTo>
                  <a:pt x="7740684" y="1955717"/>
                </a:lnTo>
                <a:cubicBezTo>
                  <a:pt x="7728362" y="1958584"/>
                  <a:pt x="7714099" y="1968442"/>
                  <a:pt x="7712976" y="1960442"/>
                </a:cubicBezTo>
                <a:lnTo>
                  <a:pt x="7699956" y="1966104"/>
                </a:lnTo>
                <a:lnTo>
                  <a:pt x="7684158" y="1962927"/>
                </a:lnTo>
                <a:cubicBezTo>
                  <a:pt x="7674684" y="1962643"/>
                  <a:pt x="7652105" y="1963177"/>
                  <a:pt x="7643109" y="1964400"/>
                </a:cubicBezTo>
                <a:lnTo>
                  <a:pt x="7630180" y="1970266"/>
                </a:lnTo>
                <a:lnTo>
                  <a:pt x="7609131" y="1971774"/>
                </a:lnTo>
                <a:cubicBezTo>
                  <a:pt x="7596694" y="1971644"/>
                  <a:pt x="7570258" y="1969757"/>
                  <a:pt x="7555555" y="1969491"/>
                </a:cubicBezTo>
                <a:cubicBezTo>
                  <a:pt x="7541460" y="1966540"/>
                  <a:pt x="7530571" y="1964848"/>
                  <a:pt x="7520919" y="1970177"/>
                </a:cubicBezTo>
                <a:cubicBezTo>
                  <a:pt x="7500295" y="1966884"/>
                  <a:pt x="7480780" y="1949401"/>
                  <a:pt x="7456258" y="1960468"/>
                </a:cubicBezTo>
                <a:cubicBezTo>
                  <a:pt x="7434946" y="1957506"/>
                  <a:pt x="7435772" y="1952500"/>
                  <a:pt x="7393047" y="1952408"/>
                </a:cubicBezTo>
                <a:cubicBezTo>
                  <a:pt x="7356520" y="1952860"/>
                  <a:pt x="7236307" y="1958626"/>
                  <a:pt x="7199912" y="1959913"/>
                </a:cubicBezTo>
                <a:cubicBezTo>
                  <a:pt x="7176501" y="1959942"/>
                  <a:pt x="7160098" y="1958343"/>
                  <a:pt x="7146774" y="1956641"/>
                </a:cubicBezTo>
                <a:lnTo>
                  <a:pt x="7122244" y="1953891"/>
                </a:lnTo>
                <a:lnTo>
                  <a:pt x="7032241" y="1962723"/>
                </a:lnTo>
                <a:cubicBezTo>
                  <a:pt x="6997214" y="1965198"/>
                  <a:pt x="6963725" y="1968396"/>
                  <a:pt x="6941492" y="1976868"/>
                </a:cubicBezTo>
                <a:cubicBezTo>
                  <a:pt x="6947015" y="1970398"/>
                  <a:pt x="6923088" y="1965379"/>
                  <a:pt x="6906514" y="1968589"/>
                </a:cubicBezTo>
                <a:cubicBezTo>
                  <a:pt x="6925890" y="1943204"/>
                  <a:pt x="6840983" y="1991464"/>
                  <a:pt x="6826395" y="1974141"/>
                </a:cubicBezTo>
                <a:cubicBezTo>
                  <a:pt x="6825676" y="1990223"/>
                  <a:pt x="6751393" y="2017492"/>
                  <a:pt x="6716431" y="2004297"/>
                </a:cubicBezTo>
                <a:cubicBezTo>
                  <a:pt x="6663167" y="2007518"/>
                  <a:pt x="6625450" y="2020811"/>
                  <a:pt x="6569607" y="2015496"/>
                </a:cubicBezTo>
                <a:cubicBezTo>
                  <a:pt x="6567874" y="2017648"/>
                  <a:pt x="6565034" y="2019449"/>
                  <a:pt x="6561430" y="2020996"/>
                </a:cubicBezTo>
                <a:lnTo>
                  <a:pt x="6549371" y="2024747"/>
                </a:lnTo>
                <a:lnTo>
                  <a:pt x="6547040" y="2024474"/>
                </a:lnTo>
                <a:cubicBezTo>
                  <a:pt x="6537882" y="2024425"/>
                  <a:pt x="6533193" y="2025332"/>
                  <a:pt x="6530482" y="2026659"/>
                </a:cubicBezTo>
                <a:lnTo>
                  <a:pt x="6528565" y="2028600"/>
                </a:lnTo>
                <a:lnTo>
                  <a:pt x="6517741" y="2030558"/>
                </a:lnTo>
                <a:lnTo>
                  <a:pt x="6497855" y="2035650"/>
                </a:lnTo>
                <a:lnTo>
                  <a:pt x="6492785" y="2035444"/>
                </a:lnTo>
                <a:lnTo>
                  <a:pt x="6460692" y="2041321"/>
                </a:lnTo>
                <a:lnTo>
                  <a:pt x="6459609" y="2040851"/>
                </a:lnTo>
                <a:cubicBezTo>
                  <a:pt x="6456451" y="2039933"/>
                  <a:pt x="6452734" y="2039508"/>
                  <a:pt x="6447765" y="2040102"/>
                </a:cubicBezTo>
                <a:cubicBezTo>
                  <a:pt x="6446007" y="2031126"/>
                  <a:pt x="6441093" y="2037380"/>
                  <a:pt x="6426590" y="2039928"/>
                </a:cubicBezTo>
                <a:cubicBezTo>
                  <a:pt x="6423606" y="2033241"/>
                  <a:pt x="6413230" y="2032925"/>
                  <a:pt x="6401693" y="2033537"/>
                </a:cubicBezTo>
                <a:lnTo>
                  <a:pt x="6387141" y="2033161"/>
                </a:lnTo>
                <a:lnTo>
                  <a:pt x="6357846" y="2036782"/>
                </a:lnTo>
                <a:lnTo>
                  <a:pt x="6342914" y="2037585"/>
                </a:lnTo>
                <a:lnTo>
                  <a:pt x="6336300" y="2038781"/>
                </a:lnTo>
                <a:lnTo>
                  <a:pt x="6317178" y="2038968"/>
                </a:lnTo>
                <a:lnTo>
                  <a:pt x="6161427" y="2047338"/>
                </a:lnTo>
                <a:cubicBezTo>
                  <a:pt x="6147824" y="2057658"/>
                  <a:pt x="6118908" y="2077615"/>
                  <a:pt x="6097339" y="2082438"/>
                </a:cubicBezTo>
                <a:cubicBezTo>
                  <a:pt x="6090149" y="2084046"/>
                  <a:pt x="6083776" y="2083972"/>
                  <a:pt x="6079059" y="2081299"/>
                </a:cubicBezTo>
                <a:cubicBezTo>
                  <a:pt x="6063900" y="2082334"/>
                  <a:pt x="6011621" y="2084537"/>
                  <a:pt x="5998439" y="2070958"/>
                </a:cubicBezTo>
                <a:cubicBezTo>
                  <a:pt x="5976443" y="2071759"/>
                  <a:pt x="5925514" y="2069780"/>
                  <a:pt x="5904290" y="2070255"/>
                </a:cubicBezTo>
                <a:cubicBezTo>
                  <a:pt x="5871515" y="2066244"/>
                  <a:pt x="5843986" y="2088249"/>
                  <a:pt x="5814867" y="2079032"/>
                </a:cubicBezTo>
                <a:cubicBezTo>
                  <a:pt x="5792003" y="2070559"/>
                  <a:pt x="5750009" y="2076273"/>
                  <a:pt x="5725743" y="2070558"/>
                </a:cubicBezTo>
                <a:cubicBezTo>
                  <a:pt x="5716432" y="2058355"/>
                  <a:pt x="5667424" y="2047322"/>
                  <a:pt x="5650546" y="2052412"/>
                </a:cubicBezTo>
                <a:cubicBezTo>
                  <a:pt x="5614627" y="2046084"/>
                  <a:pt x="5608108" y="2028306"/>
                  <a:pt x="5581284" y="2023175"/>
                </a:cubicBezTo>
                <a:lnTo>
                  <a:pt x="5572593" y="2018391"/>
                </a:lnTo>
                <a:lnTo>
                  <a:pt x="5548580" y="2016951"/>
                </a:lnTo>
                <a:cubicBezTo>
                  <a:pt x="5523726" y="2017783"/>
                  <a:pt x="5498337" y="2019663"/>
                  <a:pt x="5471173" y="2018786"/>
                </a:cubicBezTo>
                <a:cubicBezTo>
                  <a:pt x="5447687" y="2003020"/>
                  <a:pt x="5353807" y="2022324"/>
                  <a:pt x="5340320" y="2037611"/>
                </a:cubicBezTo>
                <a:cubicBezTo>
                  <a:pt x="5340015" y="2024215"/>
                  <a:pt x="5271937" y="2042455"/>
                  <a:pt x="5254376" y="2042928"/>
                </a:cubicBezTo>
                <a:cubicBezTo>
                  <a:pt x="5248522" y="2043086"/>
                  <a:pt x="5248281" y="2041270"/>
                  <a:pt x="5258035" y="2035649"/>
                </a:cubicBezTo>
                <a:cubicBezTo>
                  <a:pt x="5239374" y="2037214"/>
                  <a:pt x="5220112" y="2030252"/>
                  <a:pt x="5230622" y="2024576"/>
                </a:cubicBezTo>
                <a:cubicBezTo>
                  <a:pt x="5173932" y="2036724"/>
                  <a:pt x="5090262" y="2024645"/>
                  <a:pt x="5026203" y="2030162"/>
                </a:cubicBezTo>
                <a:cubicBezTo>
                  <a:pt x="4991280" y="2016814"/>
                  <a:pt x="5010212" y="2029164"/>
                  <a:pt x="4973988" y="2026668"/>
                </a:cubicBezTo>
                <a:cubicBezTo>
                  <a:pt x="4983896" y="2038955"/>
                  <a:pt x="4930012" y="2019774"/>
                  <a:pt x="4928030" y="2033642"/>
                </a:cubicBezTo>
                <a:cubicBezTo>
                  <a:pt x="4921501" y="2032748"/>
                  <a:pt x="4915238" y="2031445"/>
                  <a:pt x="4908970" y="2030033"/>
                </a:cubicBezTo>
                <a:lnTo>
                  <a:pt x="4905679" y="2029300"/>
                </a:lnTo>
                <a:lnTo>
                  <a:pt x="4892525" y="2028768"/>
                </a:lnTo>
                <a:lnTo>
                  <a:pt x="4888818" y="2025619"/>
                </a:lnTo>
                <a:lnTo>
                  <a:pt x="4869018" y="2022668"/>
                </a:lnTo>
                <a:cubicBezTo>
                  <a:pt x="4861602" y="2022028"/>
                  <a:pt x="4853622" y="2021880"/>
                  <a:pt x="4844804" y="2022527"/>
                </a:cubicBezTo>
                <a:cubicBezTo>
                  <a:pt x="4823110" y="2028022"/>
                  <a:pt x="4789330" y="2021287"/>
                  <a:pt x="4758778" y="2021694"/>
                </a:cubicBezTo>
                <a:lnTo>
                  <a:pt x="4744748" y="2023396"/>
                </a:lnTo>
                <a:lnTo>
                  <a:pt x="4698956" y="2020558"/>
                </a:lnTo>
                <a:cubicBezTo>
                  <a:pt x="4685921" y="2020008"/>
                  <a:pt x="4672392" y="2019718"/>
                  <a:pt x="4658147" y="2019920"/>
                </a:cubicBezTo>
                <a:lnTo>
                  <a:pt x="4631706" y="2021274"/>
                </a:lnTo>
                <a:lnTo>
                  <a:pt x="4624776" y="2020152"/>
                </a:lnTo>
                <a:cubicBezTo>
                  <a:pt x="4612703" y="2020277"/>
                  <a:pt x="4596727" y="2024226"/>
                  <a:pt x="4598150" y="2019429"/>
                </a:cubicBezTo>
                <a:lnTo>
                  <a:pt x="4584588" y="2021092"/>
                </a:lnTo>
                <a:lnTo>
                  <a:pt x="4571203" y="2017263"/>
                </a:lnTo>
                <a:cubicBezTo>
                  <a:pt x="4569736" y="2016374"/>
                  <a:pt x="4568633" y="2015427"/>
                  <a:pt x="4567930" y="2014458"/>
                </a:cubicBezTo>
                <a:lnTo>
                  <a:pt x="4548984" y="2015717"/>
                </a:lnTo>
                <a:lnTo>
                  <a:pt x="4533451" y="2012976"/>
                </a:lnTo>
                <a:lnTo>
                  <a:pt x="4519910" y="2014768"/>
                </a:lnTo>
                <a:lnTo>
                  <a:pt x="4514290" y="2014364"/>
                </a:lnTo>
                <a:lnTo>
                  <a:pt x="4500320" y="2013007"/>
                </a:lnTo>
                <a:cubicBezTo>
                  <a:pt x="4493159" y="2012056"/>
                  <a:pt x="4485144" y="2010910"/>
                  <a:pt x="4476219" y="2009993"/>
                </a:cubicBezTo>
                <a:lnTo>
                  <a:pt x="4468701" y="2009574"/>
                </a:lnTo>
                <a:lnTo>
                  <a:pt x="4452333" y="2004964"/>
                </a:lnTo>
                <a:cubicBezTo>
                  <a:pt x="4440422" y="2001479"/>
                  <a:pt x="4431048" y="1999130"/>
                  <a:pt x="4420644" y="2001021"/>
                </a:cubicBezTo>
                <a:cubicBezTo>
                  <a:pt x="4402911" y="1996519"/>
                  <a:pt x="4390524" y="1983900"/>
                  <a:pt x="4364856" y="1987267"/>
                </a:cubicBezTo>
                <a:cubicBezTo>
                  <a:pt x="4372645" y="1981550"/>
                  <a:pt x="4336350" y="1986575"/>
                  <a:pt x="4332062" y="1980703"/>
                </a:cubicBezTo>
                <a:cubicBezTo>
                  <a:pt x="4330083" y="1975974"/>
                  <a:pt x="4318612" y="1976397"/>
                  <a:pt x="4309876" y="1974653"/>
                </a:cubicBezTo>
                <a:cubicBezTo>
                  <a:pt x="4303650" y="1969824"/>
                  <a:pt x="4259693" y="1965414"/>
                  <a:pt x="4244391" y="1966109"/>
                </a:cubicBezTo>
                <a:cubicBezTo>
                  <a:pt x="4201255" y="1970914"/>
                  <a:pt x="4166558" y="1951471"/>
                  <a:pt x="4132071" y="1954813"/>
                </a:cubicBezTo>
                <a:cubicBezTo>
                  <a:pt x="4123041" y="1954358"/>
                  <a:pt x="4115554" y="1953263"/>
                  <a:pt x="4109069" y="1951778"/>
                </a:cubicBezTo>
                <a:lnTo>
                  <a:pt x="4092908" y="1946662"/>
                </a:lnTo>
                <a:cubicBezTo>
                  <a:pt x="4092707" y="1945539"/>
                  <a:pt x="4092506" y="1944415"/>
                  <a:pt x="4092306" y="1943291"/>
                </a:cubicBezTo>
                <a:lnTo>
                  <a:pt x="4080234" y="1941219"/>
                </a:lnTo>
                <a:lnTo>
                  <a:pt x="4077778" y="1940145"/>
                </a:lnTo>
                <a:cubicBezTo>
                  <a:pt x="4073105" y="1938081"/>
                  <a:pt x="4068339" y="1936119"/>
                  <a:pt x="4062936" y="1934506"/>
                </a:cubicBezTo>
                <a:cubicBezTo>
                  <a:pt x="4048082" y="1947155"/>
                  <a:pt x="4014523" y="1922869"/>
                  <a:pt x="4012506" y="1935475"/>
                </a:cubicBezTo>
                <a:cubicBezTo>
                  <a:pt x="3980228" y="1928812"/>
                  <a:pt x="3986775" y="1942559"/>
                  <a:pt x="3965880" y="1925968"/>
                </a:cubicBezTo>
                <a:cubicBezTo>
                  <a:pt x="3899515" y="1923414"/>
                  <a:pt x="3830855" y="1902158"/>
                  <a:pt x="3765338" y="1906649"/>
                </a:cubicBezTo>
                <a:cubicBezTo>
                  <a:pt x="3780686" y="1902635"/>
                  <a:pt x="3768784" y="1893856"/>
                  <a:pt x="3749493" y="1893071"/>
                </a:cubicBezTo>
                <a:cubicBezTo>
                  <a:pt x="3807776" y="1876857"/>
                  <a:pt x="3656400" y="1898030"/>
                  <a:pt x="3672704" y="1881383"/>
                </a:cubicBezTo>
                <a:cubicBezTo>
                  <a:pt x="3645532" y="1893973"/>
                  <a:pt x="3537791" y="1900656"/>
                  <a:pt x="3530082" y="1883187"/>
                </a:cubicBezTo>
                <a:cubicBezTo>
                  <a:pt x="3479808" y="1875044"/>
                  <a:pt x="3426017" y="1877998"/>
                  <a:pt x="3387664" y="1862579"/>
                </a:cubicBezTo>
                <a:cubicBezTo>
                  <a:pt x="3382649" y="1863935"/>
                  <a:pt x="3377277" y="1864791"/>
                  <a:pt x="3371681" y="1865293"/>
                </a:cubicBezTo>
                <a:lnTo>
                  <a:pt x="3355305" y="1865842"/>
                </a:lnTo>
                <a:lnTo>
                  <a:pt x="3353790" y="1865158"/>
                </a:lnTo>
                <a:cubicBezTo>
                  <a:pt x="3346144" y="1863282"/>
                  <a:pt x="3340687" y="1863057"/>
                  <a:pt x="3336210" y="1863564"/>
                </a:cubicBezTo>
                <a:lnTo>
                  <a:pt x="3331381" y="1864716"/>
                </a:lnTo>
                <a:lnTo>
                  <a:pt x="3319012" y="1864093"/>
                </a:lnTo>
                <a:lnTo>
                  <a:pt x="3293818" y="1864135"/>
                </a:lnTo>
                <a:lnTo>
                  <a:pt x="3289881" y="1862954"/>
                </a:lnTo>
                <a:lnTo>
                  <a:pt x="3253090" y="1861164"/>
                </a:lnTo>
                <a:cubicBezTo>
                  <a:pt x="3253042" y="1860968"/>
                  <a:pt x="3252996" y="1860771"/>
                  <a:pt x="3252949" y="1860574"/>
                </a:cubicBezTo>
                <a:cubicBezTo>
                  <a:pt x="3251799" y="1859213"/>
                  <a:pt x="3249368" y="1858131"/>
                  <a:pt x="3244187" y="1857604"/>
                </a:cubicBezTo>
                <a:cubicBezTo>
                  <a:pt x="3250860" y="1853873"/>
                  <a:pt x="3250577" y="1852999"/>
                  <a:pt x="3246570" y="1852946"/>
                </a:cubicBezTo>
                <a:lnTo>
                  <a:pt x="3237810" y="1853064"/>
                </a:lnTo>
                <a:lnTo>
                  <a:pt x="3230822" y="1855474"/>
                </a:lnTo>
                <a:cubicBezTo>
                  <a:pt x="3206812" y="1862286"/>
                  <a:pt x="3176733" y="1868865"/>
                  <a:pt x="3136549" y="1874037"/>
                </a:cubicBezTo>
                <a:cubicBezTo>
                  <a:pt x="3081163" y="1880168"/>
                  <a:pt x="2902557" y="1900580"/>
                  <a:pt x="2845754" y="1910932"/>
                </a:cubicBezTo>
                <a:cubicBezTo>
                  <a:pt x="2860822" y="1944376"/>
                  <a:pt x="2813389" y="1905358"/>
                  <a:pt x="2786878" y="1917162"/>
                </a:cubicBezTo>
                <a:cubicBezTo>
                  <a:pt x="2766803" y="1917398"/>
                  <a:pt x="2741628" y="1915886"/>
                  <a:pt x="2725298" y="1912340"/>
                </a:cubicBezTo>
                <a:cubicBezTo>
                  <a:pt x="2716680" y="1911427"/>
                  <a:pt x="2707572" y="1911972"/>
                  <a:pt x="2697754" y="1914863"/>
                </a:cubicBezTo>
                <a:cubicBezTo>
                  <a:pt x="2667185" y="1939014"/>
                  <a:pt x="2622149" y="1926211"/>
                  <a:pt x="2568063" y="1936283"/>
                </a:cubicBezTo>
                <a:cubicBezTo>
                  <a:pt x="2552625" y="1932001"/>
                  <a:pt x="2502682" y="1953378"/>
                  <a:pt x="2489784" y="1943720"/>
                </a:cubicBezTo>
                <a:cubicBezTo>
                  <a:pt x="2478524" y="1943155"/>
                  <a:pt x="2467418" y="1949411"/>
                  <a:pt x="2458978" y="1938095"/>
                </a:cubicBezTo>
                <a:cubicBezTo>
                  <a:pt x="2417552" y="1934639"/>
                  <a:pt x="2366376" y="1931293"/>
                  <a:pt x="2318712" y="1934474"/>
                </a:cubicBezTo>
                <a:cubicBezTo>
                  <a:pt x="2296029" y="1936526"/>
                  <a:pt x="2282069" y="1938434"/>
                  <a:pt x="2268709" y="1940521"/>
                </a:cubicBezTo>
                <a:lnTo>
                  <a:pt x="2264080" y="1941232"/>
                </a:lnTo>
                <a:lnTo>
                  <a:pt x="2254684" y="1943524"/>
                </a:lnTo>
                <a:lnTo>
                  <a:pt x="2252523" y="1943004"/>
                </a:lnTo>
                <a:lnTo>
                  <a:pt x="2173350" y="1929202"/>
                </a:lnTo>
                <a:lnTo>
                  <a:pt x="2155266" y="1920267"/>
                </a:lnTo>
                <a:lnTo>
                  <a:pt x="2091013" y="1914631"/>
                </a:lnTo>
                <a:cubicBezTo>
                  <a:pt x="2033357" y="1920614"/>
                  <a:pt x="2070513" y="1905065"/>
                  <a:pt x="2030712" y="1897690"/>
                </a:cubicBezTo>
                <a:cubicBezTo>
                  <a:pt x="1994539" y="1893055"/>
                  <a:pt x="1958569" y="1883188"/>
                  <a:pt x="1908838" y="1892222"/>
                </a:cubicBezTo>
                <a:cubicBezTo>
                  <a:pt x="1897236" y="1896147"/>
                  <a:pt x="1883338" y="1892415"/>
                  <a:pt x="1877796" y="1883887"/>
                </a:cubicBezTo>
                <a:cubicBezTo>
                  <a:pt x="1876842" y="1882419"/>
                  <a:pt x="1876177" y="1880863"/>
                  <a:pt x="1875824" y="1879265"/>
                </a:cubicBezTo>
                <a:cubicBezTo>
                  <a:pt x="1843474" y="1887199"/>
                  <a:pt x="1841511" y="1873818"/>
                  <a:pt x="1823048" y="1881064"/>
                </a:cubicBezTo>
                <a:cubicBezTo>
                  <a:pt x="1792640" y="1872164"/>
                  <a:pt x="1782358" y="1850450"/>
                  <a:pt x="1765736" y="1856578"/>
                </a:cubicBezTo>
                <a:cubicBezTo>
                  <a:pt x="1753024" y="1849107"/>
                  <a:pt x="1745932" y="1828316"/>
                  <a:pt x="1725669" y="1833744"/>
                </a:cubicBezTo>
                <a:cubicBezTo>
                  <a:pt x="1727428" y="1831405"/>
                  <a:pt x="1726953" y="1830157"/>
                  <a:pt x="1725216" y="1829447"/>
                </a:cubicBezTo>
                <a:lnTo>
                  <a:pt x="1721485" y="1828960"/>
                </a:lnTo>
                <a:lnTo>
                  <a:pt x="1717786" y="1832224"/>
                </a:lnTo>
                <a:cubicBezTo>
                  <a:pt x="1703445" y="1843277"/>
                  <a:pt x="1706547" y="1827935"/>
                  <a:pt x="1689907" y="1825425"/>
                </a:cubicBezTo>
                <a:cubicBezTo>
                  <a:pt x="1682338" y="1823445"/>
                  <a:pt x="1685181" y="1820226"/>
                  <a:pt x="1688093" y="1817391"/>
                </a:cubicBezTo>
                <a:lnTo>
                  <a:pt x="1496789" y="1805297"/>
                </a:lnTo>
                <a:cubicBezTo>
                  <a:pt x="1463551" y="1793913"/>
                  <a:pt x="1426345" y="1786892"/>
                  <a:pt x="1392839" y="1758649"/>
                </a:cubicBezTo>
                <a:cubicBezTo>
                  <a:pt x="1386461" y="1750573"/>
                  <a:pt x="1374031" y="1756918"/>
                  <a:pt x="1360872" y="1752441"/>
                </a:cubicBezTo>
                <a:cubicBezTo>
                  <a:pt x="1347711" y="1747963"/>
                  <a:pt x="1332751" y="1735898"/>
                  <a:pt x="1313885" y="1731785"/>
                </a:cubicBezTo>
                <a:cubicBezTo>
                  <a:pt x="1281989" y="1726305"/>
                  <a:pt x="1256405" y="1739744"/>
                  <a:pt x="1247665" y="1727765"/>
                </a:cubicBezTo>
                <a:cubicBezTo>
                  <a:pt x="1231363" y="1728538"/>
                  <a:pt x="1209120" y="1742556"/>
                  <a:pt x="1196850" y="1729622"/>
                </a:cubicBezTo>
                <a:cubicBezTo>
                  <a:pt x="1195195" y="1740224"/>
                  <a:pt x="1178147" y="1721561"/>
                  <a:pt x="1168728" y="1728550"/>
                </a:cubicBezTo>
                <a:cubicBezTo>
                  <a:pt x="1152073" y="1727193"/>
                  <a:pt x="1122804" y="1725926"/>
                  <a:pt x="1096918" y="1721485"/>
                </a:cubicBezTo>
                <a:lnTo>
                  <a:pt x="1094082" y="1720113"/>
                </a:lnTo>
                <a:lnTo>
                  <a:pt x="1040782" y="1721762"/>
                </a:lnTo>
                <a:cubicBezTo>
                  <a:pt x="987172" y="1722352"/>
                  <a:pt x="1023272" y="1708707"/>
                  <a:pt x="955980" y="1719289"/>
                </a:cubicBezTo>
                <a:cubicBezTo>
                  <a:pt x="948995" y="1714208"/>
                  <a:pt x="940521" y="1713816"/>
                  <a:pt x="926108" y="1715917"/>
                </a:cubicBezTo>
                <a:cubicBezTo>
                  <a:pt x="900077" y="1715834"/>
                  <a:pt x="902688" y="1703436"/>
                  <a:pt x="876049" y="1710422"/>
                </a:cubicBezTo>
                <a:cubicBezTo>
                  <a:pt x="881084" y="1703830"/>
                  <a:pt x="826830" y="1706893"/>
                  <a:pt x="839194" y="1700176"/>
                </a:cubicBezTo>
                <a:cubicBezTo>
                  <a:pt x="822548" y="1693764"/>
                  <a:pt x="813674" y="1703628"/>
                  <a:pt x="797112" y="1698014"/>
                </a:cubicBezTo>
                <a:cubicBezTo>
                  <a:pt x="778195" y="1696418"/>
                  <a:pt x="807647" y="1705364"/>
                  <a:pt x="786610" y="1705455"/>
                </a:cubicBezTo>
                <a:cubicBezTo>
                  <a:pt x="761170" y="1704357"/>
                  <a:pt x="760599" y="1716610"/>
                  <a:pt x="741833" y="1700566"/>
                </a:cubicBezTo>
                <a:lnTo>
                  <a:pt x="673985" y="1692278"/>
                </a:lnTo>
                <a:cubicBezTo>
                  <a:pt x="658515" y="1695829"/>
                  <a:pt x="646395" y="1693620"/>
                  <a:pt x="634665" y="1689550"/>
                </a:cubicBezTo>
                <a:cubicBezTo>
                  <a:pt x="599149" y="1689690"/>
                  <a:pt x="567176" y="1683160"/>
                  <a:pt x="527471" y="1679869"/>
                </a:cubicBezTo>
                <a:cubicBezTo>
                  <a:pt x="484099" y="1683240"/>
                  <a:pt x="462693" y="1671949"/>
                  <a:pt x="420260" y="1668475"/>
                </a:cubicBezTo>
                <a:cubicBezTo>
                  <a:pt x="377482" y="1677390"/>
                  <a:pt x="393500" y="1652730"/>
                  <a:pt x="357630" y="1652142"/>
                </a:cubicBezTo>
                <a:cubicBezTo>
                  <a:pt x="298692" y="1659518"/>
                  <a:pt x="359631" y="1643849"/>
                  <a:pt x="269407" y="1643812"/>
                </a:cubicBezTo>
                <a:cubicBezTo>
                  <a:pt x="264204" y="1645215"/>
                  <a:pt x="253436" y="1643159"/>
                  <a:pt x="254769" y="1641013"/>
                </a:cubicBezTo>
                <a:cubicBezTo>
                  <a:pt x="234996" y="1641090"/>
                  <a:pt x="179093" y="1626583"/>
                  <a:pt x="150763" y="1628143"/>
                </a:cubicBezTo>
                <a:cubicBezTo>
                  <a:pt x="96232" y="1619954"/>
                  <a:pt x="68845" y="1629422"/>
                  <a:pt x="29133" y="1626172"/>
                </a:cubicBezTo>
                <a:lnTo>
                  <a:pt x="0" y="16195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9A7008-5947-019D-D164-C119043E2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675" y="494414"/>
            <a:ext cx="10534650" cy="81740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Types of Operating System in Mobile 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F3CF20-9954-9169-C3D6-A943DBC315D1}"/>
              </a:ext>
            </a:extLst>
          </p:cNvPr>
          <p:cNvSpPr txBox="1"/>
          <p:nvPr/>
        </p:nvSpPr>
        <p:spPr>
          <a:xfrm>
            <a:off x="7806972" y="2577920"/>
            <a:ext cx="3884919" cy="23955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Window phone OS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Symbian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BlackBerry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Samsung </a:t>
            </a:r>
            <a:r>
              <a:rPr lang="en-IN" sz="2000" dirty="0"/>
              <a:t>(Bada)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IN" sz="2000" dirty="0"/>
              <a:t>iOS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IN" sz="2000" dirty="0"/>
              <a:t>Android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6DFC652-2CB6-D620-FC81-E2F59C5276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0000">
            <a:off x="439446" y="1922159"/>
            <a:ext cx="6343650" cy="3571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635189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0">
            <a:extLst>
              <a:ext uri="{FF2B5EF4-FFF2-40B4-BE49-F238E27FC236}">
                <a16:creationId xmlns:a16="http://schemas.microsoft.com/office/drawing/2014/main" id="{7FF47CB7-972F-479F-A36D-9E72D26EC8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: Shape 22">
            <a:extLst>
              <a:ext uri="{FF2B5EF4-FFF2-40B4-BE49-F238E27FC236}">
                <a16:creationId xmlns:a16="http://schemas.microsoft.com/office/drawing/2014/main" id="{0D153B68-5844-490D-8E67-F616D6D72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1766176" cy="2061837"/>
          </a:xfrm>
          <a:custGeom>
            <a:avLst/>
            <a:gdLst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13657 w 10768629"/>
              <a:gd name="connsiteY144" fmla="*/ 1730706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84330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</a:cxnLst>
            <a:rect l="l" t="t" r="r" b="b"/>
            <a:pathLst>
              <a:path w="10768629" h="1978172">
                <a:moveTo>
                  <a:pt x="0" y="0"/>
                </a:moveTo>
                <a:lnTo>
                  <a:pt x="10768629" y="0"/>
                </a:lnTo>
                <a:lnTo>
                  <a:pt x="10733254" y="31439"/>
                </a:lnTo>
                <a:lnTo>
                  <a:pt x="10727085" y="37910"/>
                </a:lnTo>
                <a:cubicBezTo>
                  <a:pt x="10712973" y="56080"/>
                  <a:pt x="10699457" y="78430"/>
                  <a:pt x="10675953" y="68623"/>
                </a:cubicBezTo>
                <a:cubicBezTo>
                  <a:pt x="10685972" y="89202"/>
                  <a:pt x="10641629" y="69781"/>
                  <a:pt x="10637091" y="90361"/>
                </a:cubicBezTo>
                <a:cubicBezTo>
                  <a:pt x="10635214" y="107005"/>
                  <a:pt x="10621323" y="104993"/>
                  <a:pt x="10610971" y="110764"/>
                </a:cubicBezTo>
                <a:cubicBezTo>
                  <a:pt x="10603980" y="127568"/>
                  <a:pt x="10551417" y="141180"/>
                  <a:pt x="10532872" y="138028"/>
                </a:cubicBezTo>
                <a:cubicBezTo>
                  <a:pt x="10480300" y="119072"/>
                  <a:pt x="10440532" y="186296"/>
                  <a:pt x="10398558" y="172911"/>
                </a:cubicBezTo>
                <a:cubicBezTo>
                  <a:pt x="10387708" y="174114"/>
                  <a:pt x="10378792" y="177646"/>
                  <a:pt x="10371128" y="182609"/>
                </a:cubicBezTo>
                <a:lnTo>
                  <a:pt x="10352178" y="199976"/>
                </a:lnTo>
                <a:lnTo>
                  <a:pt x="10351815" y="211879"/>
                </a:lnTo>
                <a:lnTo>
                  <a:pt x="10337471" y="218661"/>
                </a:lnTo>
                <a:lnTo>
                  <a:pt x="10334625" y="222351"/>
                </a:lnTo>
                <a:cubicBezTo>
                  <a:pt x="10321108" y="225227"/>
                  <a:pt x="10278615" y="228401"/>
                  <a:pt x="10256365" y="235917"/>
                </a:cubicBezTo>
                <a:cubicBezTo>
                  <a:pt x="10218136" y="258033"/>
                  <a:pt x="10224552" y="209685"/>
                  <a:pt x="10201127" y="267448"/>
                </a:cubicBezTo>
                <a:cubicBezTo>
                  <a:pt x="10121320" y="273476"/>
                  <a:pt x="10040763" y="345580"/>
                  <a:pt x="9961218" y="326720"/>
                </a:cubicBezTo>
                <a:cubicBezTo>
                  <a:pt x="9980173" y="341621"/>
                  <a:pt x="9883038" y="318484"/>
                  <a:pt x="9859715" y="355698"/>
                </a:cubicBezTo>
                <a:cubicBezTo>
                  <a:pt x="9812822" y="367758"/>
                  <a:pt x="9752089" y="383830"/>
                  <a:pt x="9679867" y="399081"/>
                </a:cubicBezTo>
                <a:cubicBezTo>
                  <a:pt x="9618357" y="415668"/>
                  <a:pt x="9525492" y="446315"/>
                  <a:pt x="9490654" y="455225"/>
                </a:cubicBezTo>
                <a:lnTo>
                  <a:pt x="9470837" y="452539"/>
                </a:lnTo>
                <a:lnTo>
                  <a:pt x="9469082" y="454891"/>
                </a:lnTo>
                <a:cubicBezTo>
                  <a:pt x="9460057" y="461184"/>
                  <a:pt x="9453495" y="461729"/>
                  <a:pt x="9448038" y="459733"/>
                </a:cubicBezTo>
                <a:lnTo>
                  <a:pt x="9396821" y="455795"/>
                </a:lnTo>
                <a:lnTo>
                  <a:pt x="9392197" y="459796"/>
                </a:lnTo>
                <a:lnTo>
                  <a:pt x="9347994" y="464462"/>
                </a:lnTo>
                <a:cubicBezTo>
                  <a:pt x="9347959" y="465155"/>
                  <a:pt x="9347925" y="465846"/>
                  <a:pt x="9347889" y="466539"/>
                </a:cubicBezTo>
                <a:cubicBezTo>
                  <a:pt x="9346648" y="471307"/>
                  <a:pt x="9343831" y="475025"/>
                  <a:pt x="9337639" y="476654"/>
                </a:cubicBezTo>
                <a:cubicBezTo>
                  <a:pt x="9354547" y="503661"/>
                  <a:pt x="9307720" y="510631"/>
                  <a:pt x="9287964" y="513052"/>
                </a:cubicBezTo>
                <a:cubicBezTo>
                  <a:pt x="9269905" y="526173"/>
                  <a:pt x="9245386" y="544358"/>
                  <a:pt x="9229283" y="555377"/>
                </a:cubicBezTo>
                <a:lnTo>
                  <a:pt x="9220274" y="557502"/>
                </a:lnTo>
                <a:cubicBezTo>
                  <a:pt x="9220250" y="557668"/>
                  <a:pt x="9220226" y="557835"/>
                  <a:pt x="9220202" y="558001"/>
                </a:cubicBezTo>
                <a:cubicBezTo>
                  <a:pt x="9218468" y="559434"/>
                  <a:pt x="9215591" y="560497"/>
                  <a:pt x="9210908" y="561147"/>
                </a:cubicBezTo>
                <a:lnTo>
                  <a:pt x="9186374" y="565502"/>
                </a:lnTo>
                <a:lnTo>
                  <a:pt x="9181058" y="569943"/>
                </a:lnTo>
                <a:lnTo>
                  <a:pt x="9167549" y="584727"/>
                </a:lnTo>
                <a:lnTo>
                  <a:pt x="9149110" y="598906"/>
                </a:lnTo>
                <a:cubicBezTo>
                  <a:pt x="9133575" y="594395"/>
                  <a:pt x="9087390" y="636567"/>
                  <a:pt x="9078556" y="644039"/>
                </a:cubicBezTo>
                <a:lnTo>
                  <a:pt x="8996399" y="690055"/>
                </a:lnTo>
                <a:cubicBezTo>
                  <a:pt x="8913147" y="777045"/>
                  <a:pt x="8867993" y="772591"/>
                  <a:pt x="8803791" y="813860"/>
                </a:cubicBezTo>
                <a:cubicBezTo>
                  <a:pt x="8745270" y="819906"/>
                  <a:pt x="8690049" y="823612"/>
                  <a:pt x="8636202" y="848463"/>
                </a:cubicBezTo>
                <a:cubicBezTo>
                  <a:pt x="8594799" y="860014"/>
                  <a:pt x="8568613" y="864779"/>
                  <a:pt x="8555372" y="883171"/>
                </a:cubicBezTo>
                <a:lnTo>
                  <a:pt x="8507229" y="901665"/>
                </a:lnTo>
                <a:lnTo>
                  <a:pt x="8428473" y="927985"/>
                </a:lnTo>
                <a:cubicBezTo>
                  <a:pt x="8428287" y="929817"/>
                  <a:pt x="8428100" y="931648"/>
                  <a:pt x="8427914" y="933480"/>
                </a:cubicBezTo>
                <a:lnTo>
                  <a:pt x="8420327" y="941984"/>
                </a:lnTo>
                <a:lnTo>
                  <a:pt x="8394729" y="948347"/>
                </a:lnTo>
                <a:lnTo>
                  <a:pt x="8380548" y="987916"/>
                </a:lnTo>
                <a:lnTo>
                  <a:pt x="8375330" y="965444"/>
                </a:lnTo>
                <a:cubicBezTo>
                  <a:pt x="8372375" y="964202"/>
                  <a:pt x="8344433" y="977378"/>
                  <a:pt x="8340796" y="980522"/>
                </a:cubicBezTo>
                <a:cubicBezTo>
                  <a:pt x="8328292" y="982128"/>
                  <a:pt x="8319237" y="991089"/>
                  <a:pt x="8304438" y="996739"/>
                </a:cubicBezTo>
                <a:cubicBezTo>
                  <a:pt x="8297193" y="1005683"/>
                  <a:pt x="8289328" y="1014568"/>
                  <a:pt x="8280929" y="1023089"/>
                </a:cubicBezTo>
                <a:lnTo>
                  <a:pt x="8275760" y="1027772"/>
                </a:lnTo>
                <a:lnTo>
                  <a:pt x="8275478" y="1027605"/>
                </a:lnTo>
                <a:cubicBezTo>
                  <a:pt x="8273970" y="1028076"/>
                  <a:pt x="8251461" y="1029408"/>
                  <a:pt x="8249003" y="1032033"/>
                </a:cubicBezTo>
                <a:lnTo>
                  <a:pt x="8203836" y="1037347"/>
                </a:lnTo>
                <a:cubicBezTo>
                  <a:pt x="8172789" y="1049890"/>
                  <a:pt x="8148166" y="1034625"/>
                  <a:pt x="8122936" y="1063113"/>
                </a:cubicBezTo>
                <a:cubicBezTo>
                  <a:pt x="8093850" y="1074757"/>
                  <a:pt x="8066781" y="1075350"/>
                  <a:pt x="8043658" y="1092746"/>
                </a:cubicBezTo>
                <a:cubicBezTo>
                  <a:pt x="8032157" y="1089174"/>
                  <a:pt x="8022145" y="1089998"/>
                  <a:pt x="8015351" y="1105478"/>
                </a:cubicBezTo>
                <a:cubicBezTo>
                  <a:pt x="7987544" y="1113006"/>
                  <a:pt x="7977708" y="1099152"/>
                  <a:pt x="7963145" y="1119346"/>
                </a:cubicBezTo>
                <a:cubicBezTo>
                  <a:pt x="7942622" y="1098880"/>
                  <a:pt x="7943760" y="1109516"/>
                  <a:pt x="7938145" y="1120225"/>
                </a:cubicBezTo>
                <a:lnTo>
                  <a:pt x="7937238" y="1121204"/>
                </a:lnTo>
                <a:lnTo>
                  <a:pt x="7934398" y="1118240"/>
                </a:lnTo>
                <a:lnTo>
                  <a:pt x="7918248" y="1124371"/>
                </a:lnTo>
                <a:lnTo>
                  <a:pt x="7914119" y="1127653"/>
                </a:lnTo>
                <a:cubicBezTo>
                  <a:pt x="7911201" y="1129547"/>
                  <a:pt x="7909169" y="1130331"/>
                  <a:pt x="7907658" y="1130350"/>
                </a:cubicBezTo>
                <a:lnTo>
                  <a:pt x="7907434" y="1130103"/>
                </a:lnTo>
                <a:lnTo>
                  <a:pt x="7901508" y="1133245"/>
                </a:lnTo>
                <a:cubicBezTo>
                  <a:pt x="7891644" y="1139271"/>
                  <a:pt x="7882185" y="1145815"/>
                  <a:pt x="7873287" y="1152609"/>
                </a:cubicBezTo>
                <a:cubicBezTo>
                  <a:pt x="7864672" y="1141906"/>
                  <a:pt x="7845199" y="1159242"/>
                  <a:pt x="7834833" y="1153868"/>
                </a:cubicBezTo>
                <a:lnTo>
                  <a:pt x="7828661" y="1139994"/>
                </a:lnTo>
                <a:lnTo>
                  <a:pt x="7823966" y="1143178"/>
                </a:lnTo>
                <a:lnTo>
                  <a:pt x="7815078" y="1151776"/>
                </a:lnTo>
                <a:cubicBezTo>
                  <a:pt x="7813692" y="1152943"/>
                  <a:pt x="7812687" y="1153116"/>
                  <a:pt x="7812026" y="1151522"/>
                </a:cubicBezTo>
                <a:cubicBezTo>
                  <a:pt x="7806555" y="1153054"/>
                  <a:pt x="7788673" y="1159989"/>
                  <a:pt x="7782249" y="1160970"/>
                </a:cubicBezTo>
                <a:lnTo>
                  <a:pt x="7773476" y="1157414"/>
                </a:lnTo>
                <a:lnTo>
                  <a:pt x="7769600" y="1157365"/>
                </a:lnTo>
                <a:lnTo>
                  <a:pt x="7752631" y="1172815"/>
                </a:lnTo>
                <a:lnTo>
                  <a:pt x="7739392" y="1192062"/>
                </a:lnTo>
                <a:lnTo>
                  <a:pt x="7677677" y="1216394"/>
                </a:lnTo>
                <a:lnTo>
                  <a:pt x="7586920" y="1261888"/>
                </a:lnTo>
                <a:cubicBezTo>
                  <a:pt x="7556723" y="1298911"/>
                  <a:pt x="7489187" y="1284518"/>
                  <a:pt x="7486100" y="1292563"/>
                </a:cubicBezTo>
                <a:cubicBezTo>
                  <a:pt x="7454875" y="1308356"/>
                  <a:pt x="7453335" y="1326361"/>
                  <a:pt x="7411323" y="1340732"/>
                </a:cubicBezTo>
                <a:cubicBezTo>
                  <a:pt x="7372519" y="1390006"/>
                  <a:pt x="7288617" y="1403664"/>
                  <a:pt x="7240698" y="1438832"/>
                </a:cubicBezTo>
                <a:cubicBezTo>
                  <a:pt x="7206467" y="1417136"/>
                  <a:pt x="7227555" y="1441678"/>
                  <a:pt x="7197675" y="1447530"/>
                </a:cubicBezTo>
                <a:cubicBezTo>
                  <a:pt x="7211601" y="1474927"/>
                  <a:pt x="7159483" y="1444981"/>
                  <a:pt x="7164788" y="1480293"/>
                </a:cubicBezTo>
                <a:cubicBezTo>
                  <a:pt x="7159184" y="1480240"/>
                  <a:pt x="7153584" y="1479075"/>
                  <a:pt x="7147929" y="1477641"/>
                </a:cubicBezTo>
                <a:lnTo>
                  <a:pt x="7144965" y="1476908"/>
                </a:lnTo>
                <a:lnTo>
                  <a:pt x="7134299" y="1479969"/>
                </a:lnTo>
                <a:lnTo>
                  <a:pt x="7129809" y="1473339"/>
                </a:lnTo>
                <a:lnTo>
                  <a:pt x="7112688" y="1472575"/>
                </a:lnTo>
                <a:cubicBezTo>
                  <a:pt x="7106506" y="1473449"/>
                  <a:pt x="7100123" y="1475741"/>
                  <a:pt x="7093470" y="1480300"/>
                </a:cubicBezTo>
                <a:cubicBezTo>
                  <a:pt x="7079039" y="1501274"/>
                  <a:pt x="7048991" y="1495718"/>
                  <a:pt x="7025034" y="1506934"/>
                </a:cubicBezTo>
                <a:lnTo>
                  <a:pt x="7014783" y="1515868"/>
                </a:lnTo>
                <a:lnTo>
                  <a:pt x="6979706" y="1523511"/>
                </a:lnTo>
                <a:lnTo>
                  <a:pt x="6977890" y="1525793"/>
                </a:lnTo>
                <a:cubicBezTo>
                  <a:pt x="6971996" y="1527914"/>
                  <a:pt x="6959488" y="1529941"/>
                  <a:pt x="6944339" y="1536237"/>
                </a:cubicBezTo>
                <a:lnTo>
                  <a:pt x="6886996" y="1563569"/>
                </a:lnTo>
                <a:lnTo>
                  <a:pt x="6874510" y="1558469"/>
                </a:lnTo>
                <a:lnTo>
                  <a:pt x="6871943" y="1554651"/>
                </a:lnTo>
                <a:lnTo>
                  <a:pt x="6856174" y="1562024"/>
                </a:lnTo>
                <a:lnTo>
                  <a:pt x="6842321" y="1560554"/>
                </a:lnTo>
                <a:lnTo>
                  <a:pt x="6832713" y="1569357"/>
                </a:lnTo>
                <a:lnTo>
                  <a:pt x="6816351" y="1571495"/>
                </a:lnTo>
                <a:cubicBezTo>
                  <a:pt x="6810216" y="1571510"/>
                  <a:pt x="6803310" y="1571324"/>
                  <a:pt x="6795800" y="1572010"/>
                </a:cubicBezTo>
                <a:lnTo>
                  <a:pt x="6777546" y="1568661"/>
                </a:lnTo>
                <a:lnTo>
                  <a:pt x="6751528" y="1574143"/>
                </a:lnTo>
                <a:cubicBezTo>
                  <a:pt x="6731455" y="1578562"/>
                  <a:pt x="6712054" y="1582098"/>
                  <a:pt x="6691966" y="1582255"/>
                </a:cubicBezTo>
                <a:cubicBezTo>
                  <a:pt x="6677921" y="1590738"/>
                  <a:pt x="6663787" y="1595441"/>
                  <a:pt x="6646941" y="1588471"/>
                </a:cubicBezTo>
                <a:cubicBezTo>
                  <a:pt x="6605135" y="1597971"/>
                  <a:pt x="6598373" y="1612583"/>
                  <a:pt x="6568576" y="1606488"/>
                </a:cubicBezTo>
                <a:cubicBezTo>
                  <a:pt x="6562510" y="1614734"/>
                  <a:pt x="6558067" y="1619360"/>
                  <a:pt x="6554358" y="1621701"/>
                </a:cubicBezTo>
                <a:cubicBezTo>
                  <a:pt x="6543227" y="1628727"/>
                  <a:pt x="6538724" y="1615196"/>
                  <a:pt x="6516968" y="1617195"/>
                </a:cubicBezTo>
                <a:cubicBezTo>
                  <a:pt x="6493173" y="1617368"/>
                  <a:pt x="6528193" y="1598652"/>
                  <a:pt x="6506479" y="1602227"/>
                </a:cubicBezTo>
                <a:cubicBezTo>
                  <a:pt x="6486674" y="1613929"/>
                  <a:pt x="6478484" y="1593997"/>
                  <a:pt x="6458436" y="1607332"/>
                </a:cubicBezTo>
                <a:cubicBezTo>
                  <a:pt x="6471168" y="1620800"/>
                  <a:pt x="6410323" y="1615478"/>
                  <a:pt x="6414786" y="1628815"/>
                </a:cubicBezTo>
                <a:cubicBezTo>
                  <a:pt x="6385942" y="1615041"/>
                  <a:pt x="6386569" y="1640238"/>
                  <a:pt x="6357085" y="1640846"/>
                </a:cubicBezTo>
                <a:cubicBezTo>
                  <a:pt x="6341163" y="1636809"/>
                  <a:pt x="6331497" y="1637754"/>
                  <a:pt x="6322636" y="1648213"/>
                </a:cubicBezTo>
                <a:cubicBezTo>
                  <a:pt x="6248448" y="1627802"/>
                  <a:pt x="6286748" y="1654976"/>
                  <a:pt x="6226172" y="1654676"/>
                </a:cubicBezTo>
                <a:lnTo>
                  <a:pt x="6221217" y="1654506"/>
                </a:lnTo>
                <a:lnTo>
                  <a:pt x="6204956" y="1664280"/>
                </a:lnTo>
                <a:cubicBezTo>
                  <a:pt x="6204728" y="1665114"/>
                  <a:pt x="6204498" y="1665947"/>
                  <a:pt x="6204270" y="1666782"/>
                </a:cubicBezTo>
                <a:lnTo>
                  <a:pt x="6143810" y="1661963"/>
                </a:lnTo>
                <a:lnTo>
                  <a:pt x="6136560" y="1665728"/>
                </a:lnTo>
                <a:lnTo>
                  <a:pt x="6096155" y="1656951"/>
                </a:lnTo>
                <a:lnTo>
                  <a:pt x="6075812" y="1655422"/>
                </a:lnTo>
                <a:lnTo>
                  <a:pt x="6039495" y="1649680"/>
                </a:lnTo>
                <a:lnTo>
                  <a:pt x="6036523" y="1652121"/>
                </a:lnTo>
                <a:lnTo>
                  <a:pt x="6029328" y="1649904"/>
                </a:lnTo>
                <a:lnTo>
                  <a:pt x="6024075" y="1652779"/>
                </a:lnTo>
                <a:lnTo>
                  <a:pt x="6018085" y="1652030"/>
                </a:lnTo>
                <a:cubicBezTo>
                  <a:pt x="6006658" y="1653831"/>
                  <a:pt x="5968194" y="1662035"/>
                  <a:pt x="5955513" y="1663584"/>
                </a:cubicBezTo>
                <a:lnTo>
                  <a:pt x="5941996" y="1661326"/>
                </a:lnTo>
                <a:lnTo>
                  <a:pt x="5931789" y="1669915"/>
                </a:lnTo>
                <a:lnTo>
                  <a:pt x="5888686" y="1672175"/>
                </a:lnTo>
                <a:lnTo>
                  <a:pt x="5873794" y="1665454"/>
                </a:lnTo>
                <a:lnTo>
                  <a:pt x="5860022" y="1660635"/>
                </a:lnTo>
                <a:lnTo>
                  <a:pt x="5858237" y="1660649"/>
                </a:lnTo>
                <a:lnTo>
                  <a:pt x="5840319" y="1660798"/>
                </a:lnTo>
                <a:lnTo>
                  <a:pt x="5806984" y="1661075"/>
                </a:lnTo>
                <a:cubicBezTo>
                  <a:pt x="5785708" y="1661533"/>
                  <a:pt x="5764126" y="1662974"/>
                  <a:pt x="5742351" y="1667489"/>
                </a:cubicBezTo>
                <a:cubicBezTo>
                  <a:pt x="5659069" y="1645168"/>
                  <a:pt x="5615134" y="1706361"/>
                  <a:pt x="5521171" y="1671626"/>
                </a:cubicBezTo>
                <a:cubicBezTo>
                  <a:pt x="5491803" y="1671296"/>
                  <a:pt x="5498089" y="1662666"/>
                  <a:pt x="5457384" y="1683952"/>
                </a:cubicBezTo>
                <a:cubicBezTo>
                  <a:pt x="5356959" y="1699287"/>
                  <a:pt x="5078905" y="1774579"/>
                  <a:pt x="4950070" y="1748401"/>
                </a:cubicBezTo>
                <a:cubicBezTo>
                  <a:pt x="4918276" y="1752255"/>
                  <a:pt x="4891043" y="1756936"/>
                  <a:pt x="4872172" y="1757222"/>
                </a:cubicBezTo>
                <a:lnTo>
                  <a:pt x="4809524" y="1761033"/>
                </a:lnTo>
                <a:cubicBezTo>
                  <a:pt x="4791324" y="1772975"/>
                  <a:pt x="4777258" y="1754591"/>
                  <a:pt x="4759058" y="1766533"/>
                </a:cubicBezTo>
                <a:cubicBezTo>
                  <a:pt x="4747481" y="1770744"/>
                  <a:pt x="4734604" y="1772921"/>
                  <a:pt x="4719749" y="1771811"/>
                </a:cubicBezTo>
                <a:cubicBezTo>
                  <a:pt x="4671168" y="1780243"/>
                  <a:pt x="4634134" y="1775931"/>
                  <a:pt x="4568686" y="1786141"/>
                </a:cubicBezTo>
                <a:cubicBezTo>
                  <a:pt x="4544667" y="1777910"/>
                  <a:pt x="4432547" y="1778168"/>
                  <a:pt x="4418751" y="1796932"/>
                </a:cubicBezTo>
                <a:cubicBezTo>
                  <a:pt x="4403360" y="1801488"/>
                  <a:pt x="4385278" y="1795746"/>
                  <a:pt x="4378377" y="1815528"/>
                </a:cubicBezTo>
                <a:cubicBezTo>
                  <a:pt x="4366870" y="1839461"/>
                  <a:pt x="4337372" y="1814003"/>
                  <a:pt x="4320575" y="1832722"/>
                </a:cubicBezTo>
                <a:cubicBezTo>
                  <a:pt x="4277898" y="1857053"/>
                  <a:pt x="4243945" y="1846759"/>
                  <a:pt x="4211935" y="1860177"/>
                </a:cubicBezTo>
                <a:cubicBezTo>
                  <a:pt x="4181519" y="1859584"/>
                  <a:pt x="4171342" y="1859762"/>
                  <a:pt x="4101228" y="1868717"/>
                </a:cubicBezTo>
                <a:cubicBezTo>
                  <a:pt x="4080159" y="1876188"/>
                  <a:pt x="4039427" y="1877381"/>
                  <a:pt x="3973223" y="1881015"/>
                </a:cubicBezTo>
                <a:cubicBezTo>
                  <a:pt x="3971330" y="1884974"/>
                  <a:pt x="3952843" y="1879225"/>
                  <a:pt x="3900992" y="1880603"/>
                </a:cubicBezTo>
                <a:cubicBezTo>
                  <a:pt x="3849141" y="1881981"/>
                  <a:pt x="3740060" y="1895686"/>
                  <a:pt x="3662119" y="1889285"/>
                </a:cubicBezTo>
                <a:cubicBezTo>
                  <a:pt x="3565155" y="1881322"/>
                  <a:pt x="3613412" y="1915150"/>
                  <a:pt x="3496919" y="1873180"/>
                </a:cubicBezTo>
                <a:cubicBezTo>
                  <a:pt x="3488062" y="1895719"/>
                  <a:pt x="3474293" y="1876288"/>
                  <a:pt x="3449433" y="1889681"/>
                </a:cubicBezTo>
                <a:cubicBezTo>
                  <a:pt x="3406553" y="1891629"/>
                  <a:pt x="3413217" y="1897797"/>
                  <a:pt x="3369766" y="1916653"/>
                </a:cubicBezTo>
                <a:cubicBezTo>
                  <a:pt x="3338805" y="1929531"/>
                  <a:pt x="3289487" y="1928617"/>
                  <a:pt x="3269672" y="1938036"/>
                </a:cubicBezTo>
                <a:lnTo>
                  <a:pt x="3224897" y="1943733"/>
                </a:lnTo>
                <a:cubicBezTo>
                  <a:pt x="3188693" y="1949271"/>
                  <a:pt x="3178540" y="1909145"/>
                  <a:pt x="3161463" y="1946591"/>
                </a:cubicBezTo>
                <a:lnTo>
                  <a:pt x="3112044" y="1935614"/>
                </a:lnTo>
                <a:lnTo>
                  <a:pt x="3069716" y="1930463"/>
                </a:lnTo>
                <a:cubicBezTo>
                  <a:pt x="3049937" y="1924285"/>
                  <a:pt x="3047816" y="1925644"/>
                  <a:pt x="3005773" y="1915878"/>
                </a:cubicBezTo>
                <a:cubicBezTo>
                  <a:pt x="2978838" y="1921092"/>
                  <a:pt x="2967972" y="1927319"/>
                  <a:pt x="2897201" y="1926772"/>
                </a:cubicBezTo>
                <a:lnTo>
                  <a:pt x="2783891" y="1931749"/>
                </a:lnTo>
                <a:cubicBezTo>
                  <a:pt x="2753098" y="1932794"/>
                  <a:pt x="2731621" y="1915151"/>
                  <a:pt x="2712447" y="1933044"/>
                </a:cubicBezTo>
                <a:cubicBezTo>
                  <a:pt x="2621923" y="1990472"/>
                  <a:pt x="2637976" y="1949546"/>
                  <a:pt x="2560151" y="1963609"/>
                </a:cubicBezTo>
                <a:cubicBezTo>
                  <a:pt x="2472084" y="1973456"/>
                  <a:pt x="2423631" y="1962133"/>
                  <a:pt x="2367221" y="1971884"/>
                </a:cubicBezTo>
                <a:cubicBezTo>
                  <a:pt x="2355331" y="1950582"/>
                  <a:pt x="2295649" y="1950006"/>
                  <a:pt x="2272130" y="1961162"/>
                </a:cubicBezTo>
                <a:cubicBezTo>
                  <a:pt x="2229336" y="1964326"/>
                  <a:pt x="2232627" y="1943953"/>
                  <a:pt x="2189404" y="1978172"/>
                </a:cubicBezTo>
                <a:cubicBezTo>
                  <a:pt x="2153824" y="1968017"/>
                  <a:pt x="2114605" y="1969166"/>
                  <a:pt x="2077704" y="1965002"/>
                </a:cubicBezTo>
                <a:cubicBezTo>
                  <a:pt x="2053064" y="1962036"/>
                  <a:pt x="2051584" y="1971011"/>
                  <a:pt x="2033299" y="1969042"/>
                </a:cubicBezTo>
                <a:cubicBezTo>
                  <a:pt x="2015014" y="1967073"/>
                  <a:pt x="1998956" y="1958903"/>
                  <a:pt x="1967996" y="1953187"/>
                </a:cubicBezTo>
                <a:cubicBezTo>
                  <a:pt x="1924117" y="1970917"/>
                  <a:pt x="1915668" y="1940297"/>
                  <a:pt x="1855805" y="1926082"/>
                </a:cubicBezTo>
                <a:cubicBezTo>
                  <a:pt x="1830663" y="1943732"/>
                  <a:pt x="1810564" y="1935694"/>
                  <a:pt x="1790957" y="1919460"/>
                </a:cubicBezTo>
                <a:cubicBezTo>
                  <a:pt x="1732588" y="1924884"/>
                  <a:pt x="1679506" y="1900619"/>
                  <a:pt x="1613978" y="1891581"/>
                </a:cubicBezTo>
                <a:cubicBezTo>
                  <a:pt x="1542961" y="1912227"/>
                  <a:pt x="1506863" y="1865666"/>
                  <a:pt x="1436831" y="1856201"/>
                </a:cubicBezTo>
                <a:cubicBezTo>
                  <a:pt x="1409149" y="1862955"/>
                  <a:pt x="1416370" y="1829853"/>
                  <a:pt x="1357365" y="1832140"/>
                </a:cubicBezTo>
                <a:cubicBezTo>
                  <a:pt x="1285880" y="1811785"/>
                  <a:pt x="1273193" y="1786872"/>
                  <a:pt x="1232341" y="1785942"/>
                </a:cubicBezTo>
                <a:cubicBezTo>
                  <a:pt x="1223903" y="1792798"/>
                  <a:pt x="1160576" y="1793911"/>
                  <a:pt x="1162595" y="1784330"/>
                </a:cubicBezTo>
                <a:cubicBezTo>
                  <a:pt x="1153167" y="1787110"/>
                  <a:pt x="1122206" y="1805077"/>
                  <a:pt x="1120257" y="1789615"/>
                </a:cubicBezTo>
                <a:cubicBezTo>
                  <a:pt x="1073149" y="1786750"/>
                  <a:pt x="1034361" y="1768718"/>
                  <a:pt x="991903" y="1786741"/>
                </a:cubicBezTo>
                <a:cubicBezTo>
                  <a:pt x="966383" y="1781126"/>
                  <a:pt x="949501" y="1800915"/>
                  <a:pt x="883960" y="1809389"/>
                </a:cubicBezTo>
                <a:cubicBezTo>
                  <a:pt x="836064" y="1808194"/>
                  <a:pt x="826980" y="1826610"/>
                  <a:pt x="766531" y="1805053"/>
                </a:cubicBezTo>
                <a:cubicBezTo>
                  <a:pt x="732778" y="1801141"/>
                  <a:pt x="694055" y="1787044"/>
                  <a:pt x="669779" y="1800537"/>
                </a:cubicBezTo>
                <a:cubicBezTo>
                  <a:pt x="645252" y="1794709"/>
                  <a:pt x="563495" y="1813232"/>
                  <a:pt x="523898" y="1811085"/>
                </a:cubicBezTo>
                <a:cubicBezTo>
                  <a:pt x="457555" y="1798530"/>
                  <a:pt x="395227" y="1824052"/>
                  <a:pt x="360251" y="1830735"/>
                </a:cubicBezTo>
                <a:cubicBezTo>
                  <a:pt x="313564" y="1825583"/>
                  <a:pt x="298281" y="1811622"/>
                  <a:pt x="255207" y="1818275"/>
                </a:cubicBezTo>
                <a:cubicBezTo>
                  <a:pt x="206572" y="1839769"/>
                  <a:pt x="160277" y="1836800"/>
                  <a:pt x="101803" y="1870647"/>
                </a:cubicBezTo>
                <a:cubicBezTo>
                  <a:pt x="85849" y="1910002"/>
                  <a:pt x="27997" y="1845258"/>
                  <a:pt x="25397" y="1888443"/>
                </a:cubicBezTo>
                <a:cubicBezTo>
                  <a:pt x="19096" y="1881154"/>
                  <a:pt x="11260" y="1878398"/>
                  <a:pt x="2370" y="1878311"/>
                </a:cubicBezTo>
                <a:lnTo>
                  <a:pt x="0" y="1878785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9A3FF8-CEF0-13F8-C157-E23884316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8033" y="436507"/>
            <a:ext cx="9392421" cy="1330841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Window Phone OS?</a:t>
            </a:r>
            <a:endParaRPr lang="en-IN" sz="4000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E443B2-484B-53EC-21B2-D6B559898F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7034" y="2198362"/>
            <a:ext cx="4958966" cy="3917773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IN" sz="2400" dirty="0"/>
              <a:t>Developed by : Microsoft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IN" sz="2400" dirty="0"/>
              <a:t>First Launch : October 2010</a:t>
            </a:r>
          </a:p>
          <a:p>
            <a:pPr marL="0" indent="0">
              <a:lnSpc>
                <a:spcPct val="110000"/>
              </a:lnSpc>
              <a:buNone/>
            </a:pPr>
            <a:endParaRPr lang="en-IN" sz="2400" dirty="0"/>
          </a:p>
          <a:p>
            <a:pPr marL="0" indent="0">
              <a:lnSpc>
                <a:spcPct val="110000"/>
              </a:lnSpc>
              <a:buNone/>
            </a:pPr>
            <a:endParaRPr lang="en-US" sz="2400" dirty="0"/>
          </a:p>
          <a:p>
            <a:pPr marL="0" indent="0">
              <a:lnSpc>
                <a:spcPct val="110000"/>
              </a:lnSpc>
              <a:buNone/>
            </a:pPr>
            <a:r>
              <a:rPr lang="en-US" sz="2400" dirty="0"/>
              <a:t>Windows Phone introduced a new design language, previously called Metro UI.</a:t>
            </a:r>
            <a:endParaRPr lang="en-IN" sz="2400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9A0D773F-7A7D-4DBB-9DEA-86BB8B8F4B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381624" y="6209414"/>
            <a:ext cx="6810375" cy="648586"/>
          </a:xfrm>
          <a:custGeom>
            <a:avLst/>
            <a:gdLst>
              <a:gd name="connsiteX0" fmla="*/ 0 w 10753706"/>
              <a:gd name="connsiteY0" fmla="*/ 0 h 1027260"/>
              <a:gd name="connsiteX1" fmla="*/ 10753706 w 10753706"/>
              <a:gd name="connsiteY1" fmla="*/ 0 h 1027260"/>
              <a:gd name="connsiteX2" fmla="*/ 10748809 w 10753706"/>
              <a:gd name="connsiteY2" fmla="*/ 2522 h 1027260"/>
              <a:gd name="connsiteX3" fmla="*/ 10725330 w 10753706"/>
              <a:gd name="connsiteY3" fmla="*/ 11977 h 1027260"/>
              <a:gd name="connsiteX4" fmla="*/ 10615423 w 10753706"/>
              <a:gd name="connsiteY4" fmla="*/ 52967 h 1027260"/>
              <a:gd name="connsiteX5" fmla="*/ 10533936 w 10753706"/>
              <a:gd name="connsiteY5" fmla="*/ 53095 h 1027260"/>
              <a:gd name="connsiteX6" fmla="*/ 10466876 w 10753706"/>
              <a:gd name="connsiteY6" fmla="*/ 45180 h 1027260"/>
              <a:gd name="connsiteX7" fmla="*/ 10355090 w 10753706"/>
              <a:gd name="connsiteY7" fmla="*/ 89741 h 1027260"/>
              <a:gd name="connsiteX8" fmla="*/ 10087145 w 10753706"/>
              <a:gd name="connsiteY8" fmla="*/ 66115 h 1027260"/>
              <a:gd name="connsiteX9" fmla="*/ 10015902 w 10753706"/>
              <a:gd name="connsiteY9" fmla="*/ 76178 h 1027260"/>
              <a:gd name="connsiteX10" fmla="*/ 9806005 w 10753706"/>
              <a:gd name="connsiteY10" fmla="*/ 102435 h 1027260"/>
              <a:gd name="connsiteX11" fmla="*/ 9602583 w 10753706"/>
              <a:gd name="connsiteY11" fmla="*/ 179170 h 1027260"/>
              <a:gd name="connsiteX12" fmla="*/ 9469719 w 10753706"/>
              <a:gd name="connsiteY12" fmla="*/ 174721 h 1027260"/>
              <a:gd name="connsiteX13" fmla="*/ 9408692 w 10753706"/>
              <a:gd name="connsiteY13" fmla="*/ 189513 h 1027260"/>
              <a:gd name="connsiteX14" fmla="*/ 9364151 w 10753706"/>
              <a:gd name="connsiteY14" fmla="*/ 194072 h 1027260"/>
              <a:gd name="connsiteX15" fmla="*/ 9337751 w 10753706"/>
              <a:gd name="connsiteY15" fmla="*/ 197579 h 1027260"/>
              <a:gd name="connsiteX16" fmla="*/ 9297166 w 10753706"/>
              <a:gd name="connsiteY16" fmla="*/ 216558 h 1027260"/>
              <a:gd name="connsiteX17" fmla="*/ 9123859 w 10753706"/>
              <a:gd name="connsiteY17" fmla="*/ 237356 h 1027260"/>
              <a:gd name="connsiteX18" fmla="*/ 8950741 w 10753706"/>
              <a:gd name="connsiteY18" fmla="*/ 238020 h 1027260"/>
              <a:gd name="connsiteX19" fmla="*/ 8718236 w 10753706"/>
              <a:gd name="connsiteY19" fmla="*/ 303148 h 1027260"/>
              <a:gd name="connsiteX20" fmla="*/ 8694011 w 10753706"/>
              <a:gd name="connsiteY20" fmla="*/ 308812 h 1027260"/>
              <a:gd name="connsiteX21" fmla="*/ 8611976 w 10753706"/>
              <a:gd name="connsiteY21" fmla="*/ 324819 h 1027260"/>
              <a:gd name="connsiteX22" fmla="*/ 8562074 w 10753706"/>
              <a:gd name="connsiteY22" fmla="*/ 337971 h 1027260"/>
              <a:gd name="connsiteX23" fmla="*/ 8501724 w 10753706"/>
              <a:gd name="connsiteY23" fmla="*/ 360865 h 1027260"/>
              <a:gd name="connsiteX24" fmla="*/ 8504489 w 10753706"/>
              <a:gd name="connsiteY24" fmla="*/ 364790 h 1027260"/>
              <a:gd name="connsiteX25" fmla="*/ 8492774 w 10753706"/>
              <a:gd name="connsiteY25" fmla="*/ 366181 h 1027260"/>
              <a:gd name="connsiteX26" fmla="*/ 8466405 w 10753706"/>
              <a:gd name="connsiteY26" fmla="*/ 368724 h 1027260"/>
              <a:gd name="connsiteX27" fmla="*/ 8427069 w 10753706"/>
              <a:gd name="connsiteY27" fmla="*/ 387211 h 1027260"/>
              <a:gd name="connsiteX28" fmla="*/ 8387766 w 10753706"/>
              <a:gd name="connsiteY28" fmla="*/ 377161 h 1027260"/>
              <a:gd name="connsiteX29" fmla="*/ 8315874 w 10753706"/>
              <a:gd name="connsiteY29" fmla="*/ 395527 h 1027260"/>
              <a:gd name="connsiteX30" fmla="*/ 8274474 w 10753706"/>
              <a:gd name="connsiteY30" fmla="*/ 405112 h 1027260"/>
              <a:gd name="connsiteX31" fmla="*/ 8234664 w 10753706"/>
              <a:gd name="connsiteY31" fmla="*/ 410219 h 1027260"/>
              <a:gd name="connsiteX32" fmla="*/ 8211268 w 10753706"/>
              <a:gd name="connsiteY32" fmla="*/ 416791 h 1027260"/>
              <a:gd name="connsiteX33" fmla="*/ 8188615 w 10753706"/>
              <a:gd name="connsiteY33" fmla="*/ 421755 h 1027260"/>
              <a:gd name="connsiteX34" fmla="*/ 8179981 w 10753706"/>
              <a:gd name="connsiteY34" fmla="*/ 420402 h 1027260"/>
              <a:gd name="connsiteX35" fmla="*/ 8179307 w 10753706"/>
              <a:gd name="connsiteY35" fmla="*/ 422516 h 1027260"/>
              <a:gd name="connsiteX36" fmla="*/ 8147929 w 10753706"/>
              <a:gd name="connsiteY36" fmla="*/ 450302 h 1027260"/>
              <a:gd name="connsiteX37" fmla="*/ 8089136 w 10753706"/>
              <a:gd name="connsiteY37" fmla="*/ 465283 h 1027260"/>
              <a:gd name="connsiteX38" fmla="*/ 8049973 w 10753706"/>
              <a:gd name="connsiteY38" fmla="*/ 454121 h 1027260"/>
              <a:gd name="connsiteX39" fmla="*/ 7965913 w 10753706"/>
              <a:gd name="connsiteY39" fmla="*/ 464415 h 1027260"/>
              <a:gd name="connsiteX40" fmla="*/ 7945093 w 10753706"/>
              <a:gd name="connsiteY40" fmla="*/ 464798 h 1027260"/>
              <a:gd name="connsiteX41" fmla="*/ 7935335 w 10753706"/>
              <a:gd name="connsiteY41" fmla="*/ 462442 h 1027260"/>
              <a:gd name="connsiteX42" fmla="*/ 7904779 w 10753706"/>
              <a:gd name="connsiteY42" fmla="*/ 471429 h 1027260"/>
              <a:gd name="connsiteX43" fmla="*/ 7855604 w 10753706"/>
              <a:gd name="connsiteY43" fmla="*/ 480199 h 1027260"/>
              <a:gd name="connsiteX44" fmla="*/ 7832630 w 10753706"/>
              <a:gd name="connsiteY44" fmla="*/ 485371 h 1027260"/>
              <a:gd name="connsiteX45" fmla="*/ 7812438 w 10753706"/>
              <a:gd name="connsiteY45" fmla="*/ 485391 h 1027260"/>
              <a:gd name="connsiteX46" fmla="*/ 7701399 w 10753706"/>
              <a:gd name="connsiteY46" fmla="*/ 495197 h 1027260"/>
              <a:gd name="connsiteX47" fmla="*/ 7674778 w 10753706"/>
              <a:gd name="connsiteY47" fmla="*/ 494723 h 1027260"/>
              <a:gd name="connsiteX48" fmla="*/ 7660445 w 10753706"/>
              <a:gd name="connsiteY48" fmla="*/ 490194 h 1027260"/>
              <a:gd name="connsiteX49" fmla="*/ 7651781 w 10753706"/>
              <a:gd name="connsiteY49" fmla="*/ 493084 h 1027260"/>
              <a:gd name="connsiteX50" fmla="*/ 7584807 w 10753706"/>
              <a:gd name="connsiteY50" fmla="*/ 499490 h 1027260"/>
              <a:gd name="connsiteX51" fmla="*/ 7541324 w 10753706"/>
              <a:gd name="connsiteY51" fmla="*/ 504184 h 1027260"/>
              <a:gd name="connsiteX52" fmla="*/ 7541756 w 10753706"/>
              <a:gd name="connsiteY52" fmla="*/ 512184 h 1027260"/>
              <a:gd name="connsiteX53" fmla="*/ 7503906 w 10753706"/>
              <a:gd name="connsiteY53" fmla="*/ 518551 h 1027260"/>
              <a:gd name="connsiteX54" fmla="*/ 7460411 w 10753706"/>
              <a:gd name="connsiteY54" fmla="*/ 517415 h 1027260"/>
              <a:gd name="connsiteX55" fmla="*/ 7460116 w 10753706"/>
              <a:gd name="connsiteY55" fmla="*/ 517548 h 1027260"/>
              <a:gd name="connsiteX56" fmla="*/ 7297810 w 10753706"/>
              <a:gd name="connsiteY56" fmla="*/ 563947 h 1027260"/>
              <a:gd name="connsiteX57" fmla="*/ 6946388 w 10753706"/>
              <a:gd name="connsiteY57" fmla="*/ 665244 h 1027260"/>
              <a:gd name="connsiteX58" fmla="*/ 6741704 w 10753706"/>
              <a:gd name="connsiteY58" fmla="*/ 679365 h 1027260"/>
              <a:gd name="connsiteX59" fmla="*/ 6624680 w 10753706"/>
              <a:gd name="connsiteY59" fmla="*/ 677674 h 1027260"/>
              <a:gd name="connsiteX60" fmla="*/ 6605700 w 10753706"/>
              <a:gd name="connsiteY60" fmla="*/ 683566 h 1027260"/>
              <a:gd name="connsiteX61" fmla="*/ 6576922 w 10753706"/>
              <a:gd name="connsiteY61" fmla="*/ 683030 h 1027260"/>
              <a:gd name="connsiteX62" fmla="*/ 6405123 w 10753706"/>
              <a:gd name="connsiteY62" fmla="*/ 721946 h 1027260"/>
              <a:gd name="connsiteX63" fmla="*/ 6368938 w 10753706"/>
              <a:gd name="connsiteY63" fmla="*/ 717341 h 1027260"/>
              <a:gd name="connsiteX64" fmla="*/ 6295102 w 10753706"/>
              <a:gd name="connsiteY64" fmla="*/ 729508 h 1027260"/>
              <a:gd name="connsiteX65" fmla="*/ 6202084 w 10753706"/>
              <a:gd name="connsiteY65" fmla="*/ 767091 h 1027260"/>
              <a:gd name="connsiteX66" fmla="*/ 6067157 w 10753706"/>
              <a:gd name="connsiteY66" fmla="*/ 790339 h 1027260"/>
              <a:gd name="connsiteX67" fmla="*/ 6061443 w 10753706"/>
              <a:gd name="connsiteY67" fmla="*/ 796151 h 1027260"/>
              <a:gd name="connsiteX68" fmla="*/ 6051406 w 10753706"/>
              <a:gd name="connsiteY68" fmla="*/ 800684 h 1027260"/>
              <a:gd name="connsiteX69" fmla="*/ 6049097 w 10753706"/>
              <a:gd name="connsiteY69" fmla="*/ 800636 h 1027260"/>
              <a:gd name="connsiteX70" fmla="*/ 6034222 w 10753706"/>
              <a:gd name="connsiteY70" fmla="*/ 804110 h 1027260"/>
              <a:gd name="connsiteX71" fmla="*/ 6033121 w 10753706"/>
              <a:gd name="connsiteY71" fmla="*/ 806078 h 1027260"/>
              <a:gd name="connsiteX72" fmla="*/ 6023593 w 10753706"/>
              <a:gd name="connsiteY72" fmla="*/ 808842 h 1027260"/>
              <a:gd name="connsiteX73" fmla="*/ 6006639 w 10753706"/>
              <a:gd name="connsiteY73" fmla="*/ 815304 h 1027260"/>
              <a:gd name="connsiteX74" fmla="*/ 6001762 w 10753706"/>
              <a:gd name="connsiteY74" fmla="*/ 815557 h 1027260"/>
              <a:gd name="connsiteX75" fmla="*/ 5973534 w 10753706"/>
              <a:gd name="connsiteY75" fmla="*/ 823815 h 1027260"/>
              <a:gd name="connsiteX76" fmla="*/ 5972336 w 10753706"/>
              <a:gd name="connsiteY76" fmla="*/ 823476 h 1027260"/>
              <a:gd name="connsiteX77" fmla="*/ 5960841 w 10753706"/>
              <a:gd name="connsiteY77" fmla="*/ 823819 h 1027260"/>
              <a:gd name="connsiteX78" fmla="*/ 5940719 w 10753706"/>
              <a:gd name="connsiteY78" fmla="*/ 825514 h 1027260"/>
              <a:gd name="connsiteX79" fmla="*/ 5884298 w 10753706"/>
              <a:gd name="connsiteY79" fmla="*/ 823806 h 1027260"/>
              <a:gd name="connsiteX80" fmla="*/ 5854779 w 10753706"/>
              <a:gd name="connsiteY80" fmla="*/ 832365 h 1027260"/>
              <a:gd name="connsiteX81" fmla="*/ 5848382 w 10753706"/>
              <a:gd name="connsiteY81" fmla="*/ 833844 h 1027260"/>
              <a:gd name="connsiteX82" fmla="*/ 5848066 w 10753706"/>
              <a:gd name="connsiteY82" fmla="*/ 833772 h 1027260"/>
              <a:gd name="connsiteX83" fmla="*/ 5840944 w 10753706"/>
              <a:gd name="connsiteY83" fmla="*/ 835132 h 1027260"/>
              <a:gd name="connsiteX84" fmla="*/ 5836719 w 10753706"/>
              <a:gd name="connsiteY84" fmla="*/ 836539 h 1027260"/>
              <a:gd name="connsiteX85" fmla="*/ 5824311 w 10753706"/>
              <a:gd name="connsiteY85" fmla="*/ 839408 h 1027260"/>
              <a:gd name="connsiteX86" fmla="*/ 5818788 w 10753706"/>
              <a:gd name="connsiteY86" fmla="*/ 839727 h 1027260"/>
              <a:gd name="connsiteX87" fmla="*/ 5763953 w 10753706"/>
              <a:gd name="connsiteY87" fmla="*/ 834282 h 1027260"/>
              <a:gd name="connsiteX88" fmla="*/ 5667748 w 10753706"/>
              <a:gd name="connsiteY88" fmla="*/ 840211 h 1027260"/>
              <a:gd name="connsiteX89" fmla="*/ 5573108 w 10753706"/>
              <a:gd name="connsiteY89" fmla="*/ 847611 h 1027260"/>
              <a:gd name="connsiteX90" fmla="*/ 5539137 w 10753706"/>
              <a:gd name="connsiteY90" fmla="*/ 851033 h 1027260"/>
              <a:gd name="connsiteX91" fmla="*/ 5510651 w 10753706"/>
              <a:gd name="connsiteY91" fmla="*/ 844215 h 1027260"/>
              <a:gd name="connsiteX92" fmla="*/ 5457331 w 10753706"/>
              <a:gd name="connsiteY92" fmla="*/ 839159 h 1027260"/>
              <a:gd name="connsiteX93" fmla="*/ 5410613 w 10753706"/>
              <a:gd name="connsiteY93" fmla="*/ 834358 h 1027260"/>
              <a:gd name="connsiteX94" fmla="*/ 5370040 w 10753706"/>
              <a:gd name="connsiteY94" fmla="*/ 862127 h 1027260"/>
              <a:gd name="connsiteX95" fmla="*/ 5318778 w 10753706"/>
              <a:gd name="connsiteY95" fmla="*/ 855310 h 1027260"/>
              <a:gd name="connsiteX96" fmla="*/ 5298645 w 10753706"/>
              <a:gd name="connsiteY96" fmla="*/ 855171 h 1027260"/>
              <a:gd name="connsiteX97" fmla="*/ 5253828 w 10753706"/>
              <a:gd name="connsiteY97" fmla="*/ 859670 h 1027260"/>
              <a:gd name="connsiteX98" fmla="*/ 5216955 w 10753706"/>
              <a:gd name="connsiteY98" fmla="*/ 866245 h 1027260"/>
              <a:gd name="connsiteX99" fmla="*/ 5214344 w 10753706"/>
              <a:gd name="connsiteY99" fmla="*/ 868102 h 1027260"/>
              <a:gd name="connsiteX100" fmla="*/ 5195561 w 10753706"/>
              <a:gd name="connsiteY100" fmla="*/ 869949 h 1027260"/>
              <a:gd name="connsiteX101" fmla="*/ 5182555 w 10753706"/>
              <a:gd name="connsiteY101" fmla="*/ 873542 h 1027260"/>
              <a:gd name="connsiteX102" fmla="*/ 5172552 w 10753706"/>
              <a:gd name="connsiteY102" fmla="*/ 878801 h 1027260"/>
              <a:gd name="connsiteX103" fmla="*/ 5027993 w 10753706"/>
              <a:gd name="connsiteY103" fmla="*/ 889666 h 1027260"/>
              <a:gd name="connsiteX104" fmla="*/ 4939844 w 10753706"/>
              <a:gd name="connsiteY104" fmla="*/ 934802 h 1027260"/>
              <a:gd name="connsiteX105" fmla="*/ 4792576 w 10753706"/>
              <a:gd name="connsiteY105" fmla="*/ 934820 h 1027260"/>
              <a:gd name="connsiteX106" fmla="*/ 4602423 w 10753706"/>
              <a:gd name="connsiteY106" fmla="*/ 958063 h 1027260"/>
              <a:gd name="connsiteX107" fmla="*/ 4290656 w 10753706"/>
              <a:gd name="connsiteY107" fmla="*/ 969152 h 1027260"/>
              <a:gd name="connsiteX108" fmla="*/ 3952334 w 10753706"/>
              <a:gd name="connsiteY108" fmla="*/ 954043 h 1027260"/>
              <a:gd name="connsiteX109" fmla="*/ 3858560 w 10753706"/>
              <a:gd name="connsiteY109" fmla="*/ 948781 h 1027260"/>
              <a:gd name="connsiteX110" fmla="*/ 3846597 w 10753706"/>
              <a:gd name="connsiteY110" fmla="*/ 948382 h 1027260"/>
              <a:gd name="connsiteX111" fmla="*/ 3736044 w 10753706"/>
              <a:gd name="connsiteY111" fmla="*/ 947759 h 1027260"/>
              <a:gd name="connsiteX112" fmla="*/ 3713136 w 10753706"/>
              <a:gd name="connsiteY112" fmla="*/ 946963 h 1027260"/>
              <a:gd name="connsiteX113" fmla="*/ 3695939 w 10753706"/>
              <a:gd name="connsiteY113" fmla="*/ 943639 h 1027260"/>
              <a:gd name="connsiteX114" fmla="*/ 3694125 w 10753706"/>
              <a:gd name="connsiteY114" fmla="*/ 940567 h 1027260"/>
              <a:gd name="connsiteX115" fmla="*/ 3681925 w 10753706"/>
              <a:gd name="connsiteY115" fmla="*/ 939706 h 1027260"/>
              <a:gd name="connsiteX116" fmla="*/ 3679204 w 10753706"/>
              <a:gd name="connsiteY116" fmla="*/ 938926 h 1027260"/>
              <a:gd name="connsiteX117" fmla="*/ 3615656 w 10753706"/>
              <a:gd name="connsiteY117" fmla="*/ 940320 h 1027260"/>
              <a:gd name="connsiteX118" fmla="*/ 3567983 w 10753706"/>
              <a:gd name="connsiteY118" fmla="*/ 935596 h 1027260"/>
              <a:gd name="connsiteX119" fmla="*/ 3422423 w 10753706"/>
              <a:gd name="connsiteY119" fmla="*/ 932129 h 1027260"/>
              <a:gd name="connsiteX120" fmla="*/ 3310925 w 10753706"/>
              <a:gd name="connsiteY120" fmla="*/ 911072 h 1027260"/>
              <a:gd name="connsiteX121" fmla="*/ 3139421 w 10753706"/>
              <a:gd name="connsiteY121" fmla="*/ 934151 h 1027260"/>
              <a:gd name="connsiteX122" fmla="*/ 2996922 w 10753706"/>
              <a:gd name="connsiteY122" fmla="*/ 927537 h 1027260"/>
              <a:gd name="connsiteX123" fmla="*/ 2982785 w 10753706"/>
              <a:gd name="connsiteY123" fmla="*/ 931453 h 1027260"/>
              <a:gd name="connsiteX124" fmla="*/ 2967478 w 10753706"/>
              <a:gd name="connsiteY124" fmla="*/ 933397 h 1027260"/>
              <a:gd name="connsiteX125" fmla="*/ 2948552 w 10753706"/>
              <a:gd name="connsiteY125" fmla="*/ 932961 h 1027260"/>
              <a:gd name="connsiteX126" fmla="*/ 2944404 w 10753706"/>
              <a:gd name="connsiteY126" fmla="*/ 934452 h 1027260"/>
              <a:gd name="connsiteX127" fmla="*/ 2908608 w 10753706"/>
              <a:gd name="connsiteY127" fmla="*/ 937205 h 1027260"/>
              <a:gd name="connsiteX128" fmla="*/ 2904443 w 10753706"/>
              <a:gd name="connsiteY128" fmla="*/ 936455 h 1027260"/>
              <a:gd name="connsiteX129" fmla="*/ 2868935 w 10753706"/>
              <a:gd name="connsiteY129" fmla="*/ 938022 h 1027260"/>
              <a:gd name="connsiteX130" fmla="*/ 2868586 w 10753706"/>
              <a:gd name="connsiteY130" fmla="*/ 937487 h 1027260"/>
              <a:gd name="connsiteX131" fmla="*/ 2859191 w 10753706"/>
              <a:gd name="connsiteY131" fmla="*/ 935503 h 1027260"/>
              <a:gd name="connsiteX132" fmla="*/ 2840915 w 10753706"/>
              <a:gd name="connsiteY132" fmla="*/ 932977 h 1027260"/>
              <a:gd name="connsiteX133" fmla="*/ 2763509 w 10753706"/>
              <a:gd name="connsiteY133" fmla="*/ 921850 h 1027260"/>
              <a:gd name="connsiteX134" fmla="*/ 2756121 w 10753706"/>
              <a:gd name="connsiteY134" fmla="*/ 921864 h 1027260"/>
              <a:gd name="connsiteX135" fmla="*/ 2755998 w 10753706"/>
              <a:gd name="connsiteY135" fmla="*/ 921739 h 1027260"/>
              <a:gd name="connsiteX136" fmla="*/ 2748255 w 10753706"/>
              <a:gd name="connsiteY136" fmla="*/ 921505 h 1027260"/>
              <a:gd name="connsiteX137" fmla="*/ 2694601 w 10753706"/>
              <a:gd name="connsiteY137" fmla="*/ 915575 h 1027260"/>
              <a:gd name="connsiteX138" fmla="*/ 2635357 w 10753706"/>
              <a:gd name="connsiteY138" fmla="*/ 910976 h 1027260"/>
              <a:gd name="connsiteX139" fmla="*/ 2601047 w 10753706"/>
              <a:gd name="connsiteY139" fmla="*/ 910263 h 1027260"/>
              <a:gd name="connsiteX140" fmla="*/ 2507482 w 10753706"/>
              <a:gd name="connsiteY140" fmla="*/ 906211 h 1027260"/>
              <a:gd name="connsiteX141" fmla="*/ 2413884 w 10753706"/>
              <a:gd name="connsiteY141" fmla="*/ 900545 h 1027260"/>
              <a:gd name="connsiteX142" fmla="*/ 2368912 w 10753706"/>
              <a:gd name="connsiteY142" fmla="*/ 888755 h 1027260"/>
              <a:gd name="connsiteX143" fmla="*/ 2349490 w 10753706"/>
              <a:gd name="connsiteY143" fmla="*/ 889719 h 1027260"/>
              <a:gd name="connsiteX144" fmla="*/ 2344290 w 10753706"/>
              <a:gd name="connsiteY144" fmla="*/ 890584 h 1027260"/>
              <a:gd name="connsiteX145" fmla="*/ 2336488 w 10753706"/>
              <a:gd name="connsiteY145" fmla="*/ 891058 h 1027260"/>
              <a:gd name="connsiteX146" fmla="*/ 2329015 w 10753706"/>
              <a:gd name="connsiteY146" fmla="*/ 891627 h 1027260"/>
              <a:gd name="connsiteX147" fmla="*/ 2293898 w 10753706"/>
              <a:gd name="connsiteY147" fmla="*/ 896431 h 1027260"/>
              <a:gd name="connsiteX148" fmla="*/ 2243927 w 10753706"/>
              <a:gd name="connsiteY148" fmla="*/ 888076 h 1027260"/>
              <a:gd name="connsiteX149" fmla="*/ 2223920 w 10753706"/>
              <a:gd name="connsiteY149" fmla="*/ 887331 h 1027260"/>
              <a:gd name="connsiteX150" fmla="*/ 2213081 w 10753706"/>
              <a:gd name="connsiteY150" fmla="*/ 886302 h 1027260"/>
              <a:gd name="connsiteX151" fmla="*/ 2212307 w 10753706"/>
              <a:gd name="connsiteY151" fmla="*/ 885829 h 1027260"/>
              <a:gd name="connsiteX152" fmla="*/ 2152321 w 10753706"/>
              <a:gd name="connsiteY152" fmla="*/ 894418 h 1027260"/>
              <a:gd name="connsiteX153" fmla="*/ 2140985 w 10753706"/>
              <a:gd name="connsiteY153" fmla="*/ 895968 h 1027260"/>
              <a:gd name="connsiteX154" fmla="*/ 2121210 w 10753706"/>
              <a:gd name="connsiteY154" fmla="*/ 899354 h 1027260"/>
              <a:gd name="connsiteX155" fmla="*/ 2119146 w 10753706"/>
              <a:gd name="connsiteY155" fmla="*/ 899033 h 1027260"/>
              <a:gd name="connsiteX156" fmla="*/ 2105666 w 10753706"/>
              <a:gd name="connsiteY156" fmla="*/ 902240 h 1027260"/>
              <a:gd name="connsiteX157" fmla="*/ 2094924 w 10753706"/>
              <a:gd name="connsiteY157" fmla="*/ 907203 h 1027260"/>
              <a:gd name="connsiteX158" fmla="*/ 1949478 w 10753706"/>
              <a:gd name="connsiteY158" fmla="*/ 913748 h 1027260"/>
              <a:gd name="connsiteX159" fmla="*/ 1749684 w 10753706"/>
              <a:gd name="connsiteY159" fmla="*/ 942223 h 1027260"/>
              <a:gd name="connsiteX160" fmla="*/ 1585576 w 10753706"/>
              <a:gd name="connsiteY160" fmla="*/ 954170 h 1027260"/>
              <a:gd name="connsiteX161" fmla="*/ 1476250 w 10753706"/>
              <a:gd name="connsiteY161" fmla="*/ 950653 h 1027260"/>
              <a:gd name="connsiteX162" fmla="*/ 1433927 w 10753706"/>
              <a:gd name="connsiteY162" fmla="*/ 959926 h 1027260"/>
              <a:gd name="connsiteX163" fmla="*/ 1414893 w 10753706"/>
              <a:gd name="connsiteY163" fmla="*/ 957671 h 1027260"/>
              <a:gd name="connsiteX164" fmla="*/ 1411585 w 10753706"/>
              <a:gd name="connsiteY164" fmla="*/ 957179 h 1027260"/>
              <a:gd name="connsiteX165" fmla="*/ 1398896 w 10753706"/>
              <a:gd name="connsiteY165" fmla="*/ 957460 h 1027260"/>
              <a:gd name="connsiteX166" fmla="*/ 1394632 w 10753706"/>
              <a:gd name="connsiteY166" fmla="*/ 954725 h 1027260"/>
              <a:gd name="connsiteX167" fmla="*/ 1375043 w 10753706"/>
              <a:gd name="connsiteY167" fmla="*/ 953132 h 1027260"/>
              <a:gd name="connsiteX168" fmla="*/ 1351876 w 10753706"/>
              <a:gd name="connsiteY168" fmla="*/ 954436 h 1027260"/>
              <a:gd name="connsiteX169" fmla="*/ 1242676 w 10753706"/>
              <a:gd name="connsiteY169" fmla="*/ 963767 h 1027260"/>
              <a:gd name="connsiteX170" fmla="*/ 1205993 w 10753706"/>
              <a:gd name="connsiteY170" fmla="*/ 974080 h 1027260"/>
              <a:gd name="connsiteX171" fmla="*/ 1052221 w 10753706"/>
              <a:gd name="connsiteY171" fmla="*/ 963954 h 1027260"/>
              <a:gd name="connsiteX172" fmla="*/ 968270 w 10753706"/>
              <a:gd name="connsiteY172" fmla="*/ 964761 h 1027260"/>
              <a:gd name="connsiteX173" fmla="*/ 874493 w 10753706"/>
              <a:gd name="connsiteY173" fmla="*/ 998122 h 1027260"/>
              <a:gd name="connsiteX174" fmla="*/ 814411 w 10753706"/>
              <a:gd name="connsiteY174" fmla="*/ 1007391 h 1027260"/>
              <a:gd name="connsiteX175" fmla="*/ 688604 w 10753706"/>
              <a:gd name="connsiteY175" fmla="*/ 1015631 h 1027260"/>
              <a:gd name="connsiteX176" fmla="*/ 618171 w 10753706"/>
              <a:gd name="connsiteY176" fmla="*/ 1027260 h 1027260"/>
              <a:gd name="connsiteX177" fmla="*/ 570379 w 10753706"/>
              <a:gd name="connsiteY177" fmla="*/ 1023487 h 1027260"/>
              <a:gd name="connsiteX178" fmla="*/ 482519 w 10753706"/>
              <a:gd name="connsiteY178" fmla="*/ 1002108 h 1027260"/>
              <a:gd name="connsiteX179" fmla="*/ 475319 w 10753706"/>
              <a:gd name="connsiteY179" fmla="*/ 1009922 h 1027260"/>
              <a:gd name="connsiteX180" fmla="*/ 431104 w 10753706"/>
              <a:gd name="connsiteY180" fmla="*/ 1009317 h 1027260"/>
              <a:gd name="connsiteX181" fmla="*/ 363782 w 10753706"/>
              <a:gd name="connsiteY181" fmla="*/ 1007585 h 1027260"/>
              <a:gd name="connsiteX182" fmla="*/ 325533 w 10753706"/>
              <a:gd name="connsiteY182" fmla="*/ 1008502 h 1027260"/>
              <a:gd name="connsiteX183" fmla="*/ 220429 w 10753706"/>
              <a:gd name="connsiteY183" fmla="*/ 1008927 h 1027260"/>
              <a:gd name="connsiteX184" fmla="*/ 114676 w 10753706"/>
              <a:gd name="connsiteY184" fmla="*/ 1007765 h 1027260"/>
              <a:gd name="connsiteX185" fmla="*/ 13470 w 10753706"/>
              <a:gd name="connsiteY185" fmla="*/ 998544 h 1027260"/>
              <a:gd name="connsiteX186" fmla="*/ 0 w 10753706"/>
              <a:gd name="connsiteY186" fmla="*/ 997355 h 1027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</a:cxnLst>
            <a:rect l="l" t="t" r="r" b="b"/>
            <a:pathLst>
              <a:path w="10753706" h="1027260">
                <a:moveTo>
                  <a:pt x="0" y="0"/>
                </a:moveTo>
                <a:lnTo>
                  <a:pt x="10753706" y="0"/>
                </a:lnTo>
                <a:lnTo>
                  <a:pt x="10748809" y="2522"/>
                </a:lnTo>
                <a:cubicBezTo>
                  <a:pt x="10744031" y="4644"/>
                  <a:pt x="10737551" y="7204"/>
                  <a:pt x="10725330" y="11977"/>
                </a:cubicBezTo>
                <a:cubicBezTo>
                  <a:pt x="10700888" y="21523"/>
                  <a:pt x="10652058" y="39304"/>
                  <a:pt x="10615423" y="52967"/>
                </a:cubicBezTo>
                <a:cubicBezTo>
                  <a:pt x="10598524" y="49017"/>
                  <a:pt x="10550674" y="61360"/>
                  <a:pt x="10533936" y="53095"/>
                </a:cubicBezTo>
                <a:cubicBezTo>
                  <a:pt x="10519435" y="55674"/>
                  <a:pt x="10480156" y="49393"/>
                  <a:pt x="10466876" y="45180"/>
                </a:cubicBezTo>
                <a:cubicBezTo>
                  <a:pt x="10443145" y="68059"/>
                  <a:pt x="10382269" y="71294"/>
                  <a:pt x="10355090" y="89741"/>
                </a:cubicBezTo>
                <a:cubicBezTo>
                  <a:pt x="10286222" y="95376"/>
                  <a:pt x="10146285" y="63529"/>
                  <a:pt x="10087145" y="66115"/>
                </a:cubicBezTo>
                <a:cubicBezTo>
                  <a:pt x="10067575" y="79584"/>
                  <a:pt x="10043111" y="68921"/>
                  <a:pt x="10015902" y="76178"/>
                </a:cubicBezTo>
                <a:cubicBezTo>
                  <a:pt x="9952302" y="84628"/>
                  <a:pt x="9893286" y="103337"/>
                  <a:pt x="9806005" y="102435"/>
                </a:cubicBezTo>
                <a:cubicBezTo>
                  <a:pt x="9782247" y="141133"/>
                  <a:pt x="9674787" y="151643"/>
                  <a:pt x="9602583" y="179170"/>
                </a:cubicBezTo>
                <a:cubicBezTo>
                  <a:pt x="9557658" y="187584"/>
                  <a:pt x="9478290" y="154235"/>
                  <a:pt x="9469719" y="174721"/>
                </a:cubicBezTo>
                <a:cubicBezTo>
                  <a:pt x="9443779" y="165070"/>
                  <a:pt x="9431317" y="185692"/>
                  <a:pt x="9408692" y="189513"/>
                </a:cubicBezTo>
                <a:cubicBezTo>
                  <a:pt x="9387154" y="183843"/>
                  <a:pt x="9380475" y="191089"/>
                  <a:pt x="9364151" y="194072"/>
                </a:cubicBezTo>
                <a:cubicBezTo>
                  <a:pt x="9354686" y="190222"/>
                  <a:pt x="9340485" y="191782"/>
                  <a:pt x="9337751" y="197579"/>
                </a:cubicBezTo>
                <a:cubicBezTo>
                  <a:pt x="9349566" y="209270"/>
                  <a:pt x="9297468" y="207714"/>
                  <a:pt x="9297166" y="216558"/>
                </a:cubicBezTo>
                <a:cubicBezTo>
                  <a:pt x="9269057" y="220999"/>
                  <a:pt x="9139630" y="221783"/>
                  <a:pt x="9123859" y="237356"/>
                </a:cubicBezTo>
                <a:cubicBezTo>
                  <a:pt x="9068176" y="249209"/>
                  <a:pt x="8975349" y="235349"/>
                  <a:pt x="8950741" y="238020"/>
                </a:cubicBezTo>
                <a:cubicBezTo>
                  <a:pt x="8916265" y="215428"/>
                  <a:pt x="8822808" y="292026"/>
                  <a:pt x="8718236" y="303148"/>
                </a:cubicBezTo>
                <a:cubicBezTo>
                  <a:pt x="8703111" y="302060"/>
                  <a:pt x="8695551" y="302792"/>
                  <a:pt x="8694011" y="308812"/>
                </a:cubicBezTo>
                <a:cubicBezTo>
                  <a:pt x="8661810" y="312764"/>
                  <a:pt x="8637956" y="329628"/>
                  <a:pt x="8611976" y="324819"/>
                </a:cubicBezTo>
                <a:cubicBezTo>
                  <a:pt x="8621849" y="336388"/>
                  <a:pt x="8562809" y="325917"/>
                  <a:pt x="8562074" y="337971"/>
                </a:cubicBezTo>
                <a:cubicBezTo>
                  <a:pt x="8543699" y="343978"/>
                  <a:pt x="8511321" y="356396"/>
                  <a:pt x="8501724" y="360865"/>
                </a:cubicBezTo>
                <a:lnTo>
                  <a:pt x="8504489" y="364790"/>
                </a:lnTo>
                <a:lnTo>
                  <a:pt x="8492774" y="366181"/>
                </a:lnTo>
                <a:lnTo>
                  <a:pt x="8466405" y="368724"/>
                </a:lnTo>
                <a:cubicBezTo>
                  <a:pt x="8455454" y="372229"/>
                  <a:pt x="8440175" y="385805"/>
                  <a:pt x="8427069" y="387211"/>
                </a:cubicBezTo>
                <a:cubicBezTo>
                  <a:pt x="8400442" y="392215"/>
                  <a:pt x="8397079" y="382989"/>
                  <a:pt x="8387766" y="377161"/>
                </a:cubicBezTo>
                <a:cubicBezTo>
                  <a:pt x="8369233" y="378548"/>
                  <a:pt x="8334756" y="390869"/>
                  <a:pt x="8315874" y="395527"/>
                </a:cubicBezTo>
                <a:cubicBezTo>
                  <a:pt x="8306664" y="400500"/>
                  <a:pt x="8272845" y="393679"/>
                  <a:pt x="8274474" y="405112"/>
                </a:cubicBezTo>
                <a:cubicBezTo>
                  <a:pt x="8255483" y="406194"/>
                  <a:pt x="8244963" y="408376"/>
                  <a:pt x="8234664" y="410219"/>
                </a:cubicBezTo>
                <a:lnTo>
                  <a:pt x="8211268" y="416791"/>
                </a:lnTo>
                <a:cubicBezTo>
                  <a:pt x="8204720" y="419941"/>
                  <a:pt x="8197411" y="422004"/>
                  <a:pt x="8188615" y="421755"/>
                </a:cubicBezTo>
                <a:lnTo>
                  <a:pt x="8179981" y="420402"/>
                </a:lnTo>
                <a:lnTo>
                  <a:pt x="8179307" y="422516"/>
                </a:lnTo>
                <a:cubicBezTo>
                  <a:pt x="8179027" y="425797"/>
                  <a:pt x="8175790" y="448341"/>
                  <a:pt x="8147929" y="450302"/>
                </a:cubicBezTo>
                <a:cubicBezTo>
                  <a:pt x="8130300" y="457967"/>
                  <a:pt x="8114933" y="461015"/>
                  <a:pt x="8089136" y="465283"/>
                </a:cubicBezTo>
                <a:cubicBezTo>
                  <a:pt x="8072810" y="465920"/>
                  <a:pt x="8069376" y="451569"/>
                  <a:pt x="8049973" y="454121"/>
                </a:cubicBezTo>
                <a:cubicBezTo>
                  <a:pt x="7974508" y="471465"/>
                  <a:pt x="8006050" y="447139"/>
                  <a:pt x="7965913" y="464415"/>
                </a:cubicBezTo>
                <a:cubicBezTo>
                  <a:pt x="7958234" y="466025"/>
                  <a:pt x="7951405" y="465800"/>
                  <a:pt x="7945093" y="464798"/>
                </a:cubicBezTo>
                <a:lnTo>
                  <a:pt x="7935335" y="462442"/>
                </a:lnTo>
                <a:lnTo>
                  <a:pt x="7904779" y="471429"/>
                </a:lnTo>
                <a:cubicBezTo>
                  <a:pt x="7889387" y="474999"/>
                  <a:pt x="7872867" y="477951"/>
                  <a:pt x="7855604" y="480199"/>
                </a:cubicBezTo>
                <a:cubicBezTo>
                  <a:pt x="7850005" y="476378"/>
                  <a:pt x="7838628" y="483595"/>
                  <a:pt x="7832630" y="485371"/>
                </a:cubicBezTo>
                <a:cubicBezTo>
                  <a:pt x="7831473" y="482645"/>
                  <a:pt x="7816623" y="482661"/>
                  <a:pt x="7812438" y="485391"/>
                </a:cubicBezTo>
                <a:cubicBezTo>
                  <a:pt x="7709470" y="505049"/>
                  <a:pt x="7759426" y="473956"/>
                  <a:pt x="7701399" y="495197"/>
                </a:cubicBezTo>
                <a:cubicBezTo>
                  <a:pt x="7690986" y="496989"/>
                  <a:pt x="7682397" y="496365"/>
                  <a:pt x="7674778" y="494723"/>
                </a:cubicBezTo>
                <a:lnTo>
                  <a:pt x="7660445" y="490194"/>
                </a:lnTo>
                <a:lnTo>
                  <a:pt x="7651781" y="493084"/>
                </a:lnTo>
                <a:cubicBezTo>
                  <a:pt x="7616113" y="496548"/>
                  <a:pt x="7603273" y="491735"/>
                  <a:pt x="7584807" y="499490"/>
                </a:cubicBezTo>
                <a:cubicBezTo>
                  <a:pt x="7549256" y="490212"/>
                  <a:pt x="7563949" y="500167"/>
                  <a:pt x="7541324" y="504184"/>
                </a:cubicBezTo>
                <a:cubicBezTo>
                  <a:pt x="7523851" y="508307"/>
                  <a:pt x="7559546" y="509825"/>
                  <a:pt x="7541756" y="512184"/>
                </a:cubicBezTo>
                <a:cubicBezTo>
                  <a:pt x="7520963" y="510864"/>
                  <a:pt x="7525755" y="520497"/>
                  <a:pt x="7503906" y="518551"/>
                </a:cubicBezTo>
                <a:cubicBezTo>
                  <a:pt x="7505924" y="510774"/>
                  <a:pt x="7464361" y="523683"/>
                  <a:pt x="7460411" y="517415"/>
                </a:cubicBezTo>
                <a:lnTo>
                  <a:pt x="7460116" y="517548"/>
                </a:lnTo>
                <a:cubicBezTo>
                  <a:pt x="7447785" y="530928"/>
                  <a:pt x="7310141" y="550568"/>
                  <a:pt x="7297810" y="563947"/>
                </a:cubicBezTo>
                <a:cubicBezTo>
                  <a:pt x="7221791" y="605698"/>
                  <a:pt x="7039072" y="646008"/>
                  <a:pt x="6946388" y="665244"/>
                </a:cubicBezTo>
                <a:cubicBezTo>
                  <a:pt x="6853704" y="684480"/>
                  <a:pt x="6804875" y="677485"/>
                  <a:pt x="6741704" y="679365"/>
                </a:cubicBezTo>
                <a:lnTo>
                  <a:pt x="6624680" y="677674"/>
                </a:lnTo>
                <a:lnTo>
                  <a:pt x="6605700" y="683566"/>
                </a:lnTo>
                <a:cubicBezTo>
                  <a:pt x="6603309" y="685184"/>
                  <a:pt x="6599550" y="685647"/>
                  <a:pt x="6576922" y="683030"/>
                </a:cubicBezTo>
                <a:cubicBezTo>
                  <a:pt x="6527275" y="698355"/>
                  <a:pt x="6440981" y="702347"/>
                  <a:pt x="6405123" y="721946"/>
                </a:cubicBezTo>
                <a:cubicBezTo>
                  <a:pt x="6407963" y="715467"/>
                  <a:pt x="6383450" y="712913"/>
                  <a:pt x="6368938" y="717341"/>
                </a:cubicBezTo>
                <a:cubicBezTo>
                  <a:pt x="6377914" y="692119"/>
                  <a:pt x="6315316" y="744281"/>
                  <a:pt x="6295102" y="729508"/>
                </a:cubicBezTo>
                <a:cubicBezTo>
                  <a:pt x="6300358" y="744473"/>
                  <a:pt x="6240070" y="776254"/>
                  <a:pt x="6202084" y="767091"/>
                </a:cubicBezTo>
                <a:cubicBezTo>
                  <a:pt x="6152826" y="774744"/>
                  <a:pt x="6122010" y="790367"/>
                  <a:pt x="6067157" y="790339"/>
                </a:cubicBezTo>
                <a:cubicBezTo>
                  <a:pt x="6066310" y="792484"/>
                  <a:pt x="6064283" y="794403"/>
                  <a:pt x="6061443" y="796151"/>
                </a:cubicBezTo>
                <a:lnTo>
                  <a:pt x="6051406" y="800684"/>
                </a:lnTo>
                <a:lnTo>
                  <a:pt x="6049097" y="800636"/>
                </a:lnTo>
                <a:cubicBezTo>
                  <a:pt x="6040408" y="801393"/>
                  <a:pt x="6036299" y="802645"/>
                  <a:pt x="6034222" y="804110"/>
                </a:cubicBezTo>
                <a:lnTo>
                  <a:pt x="6033121" y="806078"/>
                </a:lnTo>
                <a:lnTo>
                  <a:pt x="6023593" y="808842"/>
                </a:lnTo>
                <a:lnTo>
                  <a:pt x="6006639" y="815304"/>
                </a:lnTo>
                <a:lnTo>
                  <a:pt x="6001762" y="815557"/>
                </a:lnTo>
                <a:lnTo>
                  <a:pt x="5973534" y="823815"/>
                </a:lnTo>
                <a:lnTo>
                  <a:pt x="5972336" y="823476"/>
                </a:lnTo>
                <a:cubicBezTo>
                  <a:pt x="5969004" y="822901"/>
                  <a:pt x="5965329" y="822833"/>
                  <a:pt x="5960841" y="823819"/>
                </a:cubicBezTo>
                <a:cubicBezTo>
                  <a:pt x="5955860" y="815655"/>
                  <a:pt x="5953515" y="821882"/>
                  <a:pt x="5940719" y="825514"/>
                </a:cubicBezTo>
                <a:cubicBezTo>
                  <a:pt x="5930130" y="813644"/>
                  <a:pt x="5900943" y="827979"/>
                  <a:pt x="5884298" y="823806"/>
                </a:cubicBezTo>
                <a:cubicBezTo>
                  <a:pt x="5875133" y="826741"/>
                  <a:pt x="5865250" y="829630"/>
                  <a:pt x="5854779" y="832365"/>
                </a:cubicBezTo>
                <a:lnTo>
                  <a:pt x="5848382" y="833844"/>
                </a:lnTo>
                <a:lnTo>
                  <a:pt x="5848066" y="833772"/>
                </a:lnTo>
                <a:cubicBezTo>
                  <a:pt x="5846273" y="833879"/>
                  <a:pt x="5844018" y="834284"/>
                  <a:pt x="5840944" y="835132"/>
                </a:cubicBezTo>
                <a:lnTo>
                  <a:pt x="5836719" y="836539"/>
                </a:lnTo>
                <a:lnTo>
                  <a:pt x="5824311" y="839408"/>
                </a:lnTo>
                <a:lnTo>
                  <a:pt x="5818788" y="839727"/>
                </a:lnTo>
                <a:cubicBezTo>
                  <a:pt x="5797008" y="838594"/>
                  <a:pt x="5786883" y="822081"/>
                  <a:pt x="5763953" y="834282"/>
                </a:cubicBezTo>
                <a:cubicBezTo>
                  <a:pt x="5726813" y="837521"/>
                  <a:pt x="5699446" y="830949"/>
                  <a:pt x="5667748" y="840211"/>
                </a:cubicBezTo>
                <a:cubicBezTo>
                  <a:pt x="5632959" y="843205"/>
                  <a:pt x="5601436" y="842280"/>
                  <a:pt x="5573108" y="847611"/>
                </a:cubicBezTo>
                <a:cubicBezTo>
                  <a:pt x="5560030" y="845832"/>
                  <a:pt x="5549547" y="851598"/>
                  <a:pt x="5539137" y="851033"/>
                </a:cubicBezTo>
                <a:cubicBezTo>
                  <a:pt x="5528728" y="850467"/>
                  <a:pt x="5529256" y="837509"/>
                  <a:pt x="5510651" y="844215"/>
                </a:cubicBezTo>
                <a:cubicBezTo>
                  <a:pt x="5494241" y="833607"/>
                  <a:pt x="5466101" y="839171"/>
                  <a:pt x="5457331" y="839159"/>
                </a:cubicBezTo>
                <a:lnTo>
                  <a:pt x="5410613" y="834358"/>
                </a:lnTo>
                <a:lnTo>
                  <a:pt x="5370040" y="862127"/>
                </a:lnTo>
                <a:cubicBezTo>
                  <a:pt x="5357863" y="856469"/>
                  <a:pt x="5319115" y="868069"/>
                  <a:pt x="5318778" y="855310"/>
                </a:cubicBezTo>
                <a:cubicBezTo>
                  <a:pt x="5303920" y="857760"/>
                  <a:pt x="5296727" y="863736"/>
                  <a:pt x="5298645" y="855171"/>
                </a:cubicBezTo>
                <a:cubicBezTo>
                  <a:pt x="5287819" y="855897"/>
                  <a:pt x="5267444" y="857825"/>
                  <a:pt x="5253828" y="859670"/>
                </a:cubicBezTo>
                <a:lnTo>
                  <a:pt x="5216955" y="866245"/>
                </a:lnTo>
                <a:lnTo>
                  <a:pt x="5214344" y="868102"/>
                </a:lnTo>
                <a:cubicBezTo>
                  <a:pt x="5210778" y="868719"/>
                  <a:pt x="5200859" y="869042"/>
                  <a:pt x="5195561" y="869949"/>
                </a:cubicBezTo>
                <a:lnTo>
                  <a:pt x="5182555" y="873542"/>
                </a:lnTo>
                <a:cubicBezTo>
                  <a:pt x="5178496" y="875023"/>
                  <a:pt x="5175066" y="876746"/>
                  <a:pt x="5172552" y="878801"/>
                </a:cubicBezTo>
                <a:cubicBezTo>
                  <a:pt x="5121406" y="873797"/>
                  <a:pt x="5080096" y="886529"/>
                  <a:pt x="5027993" y="889666"/>
                </a:cubicBezTo>
                <a:cubicBezTo>
                  <a:pt x="4999924" y="877115"/>
                  <a:pt x="4946973" y="919452"/>
                  <a:pt x="4939844" y="934802"/>
                </a:cubicBezTo>
                <a:cubicBezTo>
                  <a:pt x="4895154" y="940701"/>
                  <a:pt x="4844006" y="928240"/>
                  <a:pt x="4792576" y="934820"/>
                </a:cubicBezTo>
                <a:lnTo>
                  <a:pt x="4602423" y="958063"/>
                </a:lnTo>
                <a:cubicBezTo>
                  <a:pt x="4488530" y="967131"/>
                  <a:pt x="4399004" y="969822"/>
                  <a:pt x="4290656" y="969152"/>
                </a:cubicBezTo>
                <a:cubicBezTo>
                  <a:pt x="4182308" y="968482"/>
                  <a:pt x="4046938" y="971167"/>
                  <a:pt x="3952334" y="954043"/>
                </a:cubicBezTo>
                <a:lnTo>
                  <a:pt x="3858560" y="948781"/>
                </a:lnTo>
                <a:lnTo>
                  <a:pt x="3846597" y="948382"/>
                </a:lnTo>
                <a:cubicBezTo>
                  <a:pt x="3807516" y="956616"/>
                  <a:pt x="3767475" y="941640"/>
                  <a:pt x="3736044" y="947759"/>
                </a:cubicBezTo>
                <a:cubicBezTo>
                  <a:pt x="3727323" y="948128"/>
                  <a:pt x="3719828" y="947771"/>
                  <a:pt x="3713136" y="946963"/>
                </a:cubicBezTo>
                <a:lnTo>
                  <a:pt x="3695939" y="943639"/>
                </a:lnTo>
                <a:lnTo>
                  <a:pt x="3694125" y="940567"/>
                </a:lnTo>
                <a:lnTo>
                  <a:pt x="3681925" y="939706"/>
                </a:lnTo>
                <a:lnTo>
                  <a:pt x="3679204" y="938926"/>
                </a:lnTo>
                <a:cubicBezTo>
                  <a:pt x="3668160" y="939028"/>
                  <a:pt x="3634193" y="940875"/>
                  <a:pt x="3615656" y="940320"/>
                </a:cubicBezTo>
                <a:cubicBezTo>
                  <a:pt x="3582626" y="936974"/>
                  <a:pt x="3593904" y="949140"/>
                  <a:pt x="3567983" y="935596"/>
                </a:cubicBezTo>
                <a:cubicBezTo>
                  <a:pt x="3504185" y="939048"/>
                  <a:pt x="3482818" y="922224"/>
                  <a:pt x="3422423" y="932129"/>
                </a:cubicBezTo>
                <a:cubicBezTo>
                  <a:pt x="3369166" y="933413"/>
                  <a:pt x="3329486" y="910108"/>
                  <a:pt x="3310925" y="911072"/>
                </a:cubicBezTo>
                <a:cubicBezTo>
                  <a:pt x="3261363" y="909787"/>
                  <a:pt x="3198415" y="933574"/>
                  <a:pt x="3139421" y="934151"/>
                </a:cubicBezTo>
                <a:cubicBezTo>
                  <a:pt x="3088799" y="931012"/>
                  <a:pt x="3038941" y="938464"/>
                  <a:pt x="2996922" y="927537"/>
                </a:cubicBezTo>
                <a:cubicBezTo>
                  <a:pt x="2992673" y="929234"/>
                  <a:pt x="2987900" y="930498"/>
                  <a:pt x="2982785" y="931453"/>
                </a:cubicBezTo>
                <a:lnTo>
                  <a:pt x="2967478" y="933397"/>
                </a:lnTo>
                <a:lnTo>
                  <a:pt x="2948552" y="932961"/>
                </a:lnTo>
                <a:lnTo>
                  <a:pt x="2944404" y="934452"/>
                </a:lnTo>
                <a:lnTo>
                  <a:pt x="2908608" y="937205"/>
                </a:lnTo>
                <a:lnTo>
                  <a:pt x="2904443" y="936455"/>
                </a:lnTo>
                <a:lnTo>
                  <a:pt x="2868935" y="938022"/>
                </a:lnTo>
                <a:lnTo>
                  <a:pt x="2868586" y="937487"/>
                </a:lnTo>
                <a:cubicBezTo>
                  <a:pt x="2866994" y="936327"/>
                  <a:pt x="2864292" y="935538"/>
                  <a:pt x="2859191" y="935503"/>
                </a:cubicBezTo>
                <a:cubicBezTo>
                  <a:pt x="2869075" y="927418"/>
                  <a:pt x="2856828" y="932364"/>
                  <a:pt x="2840915" y="932977"/>
                </a:cubicBezTo>
                <a:lnTo>
                  <a:pt x="2763509" y="921850"/>
                </a:lnTo>
                <a:lnTo>
                  <a:pt x="2756121" y="921864"/>
                </a:lnTo>
                <a:cubicBezTo>
                  <a:pt x="2756081" y="921822"/>
                  <a:pt x="2756039" y="921781"/>
                  <a:pt x="2755998" y="921739"/>
                </a:cubicBezTo>
                <a:cubicBezTo>
                  <a:pt x="2754445" y="921476"/>
                  <a:pt x="2752036" y="921380"/>
                  <a:pt x="2748255" y="921505"/>
                </a:cubicBezTo>
                <a:lnTo>
                  <a:pt x="2694601" y="915575"/>
                </a:lnTo>
                <a:cubicBezTo>
                  <a:pt x="2671223" y="919874"/>
                  <a:pt x="2666972" y="913376"/>
                  <a:pt x="2635357" y="910976"/>
                </a:cubicBezTo>
                <a:cubicBezTo>
                  <a:pt x="2621906" y="915051"/>
                  <a:pt x="2611315" y="913542"/>
                  <a:pt x="2601047" y="910263"/>
                </a:cubicBezTo>
                <a:cubicBezTo>
                  <a:pt x="2570084" y="912074"/>
                  <a:pt x="2542135" y="907435"/>
                  <a:pt x="2507482" y="906211"/>
                </a:cubicBezTo>
                <a:cubicBezTo>
                  <a:pt x="2469706" y="911437"/>
                  <a:pt x="2450920" y="901812"/>
                  <a:pt x="2413884" y="900545"/>
                </a:cubicBezTo>
                <a:cubicBezTo>
                  <a:pt x="2381338" y="909664"/>
                  <a:pt x="2387753" y="892438"/>
                  <a:pt x="2368912" y="888755"/>
                </a:cubicBezTo>
                <a:lnTo>
                  <a:pt x="2349490" y="889719"/>
                </a:lnTo>
                <a:lnTo>
                  <a:pt x="2344290" y="890584"/>
                </a:lnTo>
                <a:cubicBezTo>
                  <a:pt x="2340673" y="891041"/>
                  <a:pt x="2338228" y="891167"/>
                  <a:pt x="2336488" y="891058"/>
                </a:cubicBezTo>
                <a:lnTo>
                  <a:pt x="2329015" y="891627"/>
                </a:lnTo>
                <a:cubicBezTo>
                  <a:pt x="2316843" y="893039"/>
                  <a:pt x="2305064" y="894669"/>
                  <a:pt x="2293898" y="896431"/>
                </a:cubicBezTo>
                <a:cubicBezTo>
                  <a:pt x="2282637" y="890404"/>
                  <a:pt x="2242346" y="900851"/>
                  <a:pt x="2243927" y="888076"/>
                </a:cubicBezTo>
                <a:cubicBezTo>
                  <a:pt x="2228778" y="890081"/>
                  <a:pt x="2220725" y="895845"/>
                  <a:pt x="2223920" y="887331"/>
                </a:cubicBezTo>
                <a:cubicBezTo>
                  <a:pt x="2218877" y="887756"/>
                  <a:pt x="2215583" y="887254"/>
                  <a:pt x="2213081" y="886302"/>
                </a:cubicBezTo>
                <a:lnTo>
                  <a:pt x="2212307" y="885829"/>
                </a:lnTo>
                <a:lnTo>
                  <a:pt x="2152321" y="894418"/>
                </a:lnTo>
                <a:lnTo>
                  <a:pt x="2140985" y="895968"/>
                </a:lnTo>
                <a:lnTo>
                  <a:pt x="2121210" y="899354"/>
                </a:lnTo>
                <a:lnTo>
                  <a:pt x="2119146" y="899033"/>
                </a:lnTo>
                <a:lnTo>
                  <a:pt x="2105666" y="902240"/>
                </a:lnTo>
                <a:cubicBezTo>
                  <a:pt x="2101407" y="903601"/>
                  <a:pt x="2097735" y="905221"/>
                  <a:pt x="2094924" y="907203"/>
                </a:cubicBezTo>
                <a:cubicBezTo>
                  <a:pt x="2044793" y="900664"/>
                  <a:pt x="2001785" y="912168"/>
                  <a:pt x="1949478" y="913748"/>
                </a:cubicBezTo>
                <a:cubicBezTo>
                  <a:pt x="1891937" y="919585"/>
                  <a:pt x="1810334" y="935486"/>
                  <a:pt x="1749684" y="942223"/>
                </a:cubicBezTo>
                <a:lnTo>
                  <a:pt x="1585576" y="954170"/>
                </a:lnTo>
                <a:cubicBezTo>
                  <a:pt x="1549165" y="943719"/>
                  <a:pt x="1511425" y="950847"/>
                  <a:pt x="1476250" y="950653"/>
                </a:cubicBezTo>
                <a:cubicBezTo>
                  <a:pt x="1488515" y="961596"/>
                  <a:pt x="1432660" y="946795"/>
                  <a:pt x="1433927" y="959926"/>
                </a:cubicBezTo>
                <a:cubicBezTo>
                  <a:pt x="1427485" y="959475"/>
                  <a:pt x="1421205" y="958623"/>
                  <a:pt x="1414893" y="957671"/>
                </a:cubicBezTo>
                <a:lnTo>
                  <a:pt x="1411585" y="957179"/>
                </a:lnTo>
                <a:lnTo>
                  <a:pt x="1398896" y="957460"/>
                </a:lnTo>
                <a:lnTo>
                  <a:pt x="1394632" y="954725"/>
                </a:lnTo>
                <a:lnTo>
                  <a:pt x="1375043" y="953132"/>
                </a:lnTo>
                <a:cubicBezTo>
                  <a:pt x="1367813" y="952970"/>
                  <a:pt x="1360155" y="953305"/>
                  <a:pt x="1351876" y="954436"/>
                </a:cubicBezTo>
                <a:cubicBezTo>
                  <a:pt x="1325912" y="963028"/>
                  <a:pt x="1274459" y="952492"/>
                  <a:pt x="1242676" y="963767"/>
                </a:cubicBezTo>
                <a:cubicBezTo>
                  <a:pt x="1230276" y="966918"/>
                  <a:pt x="1216715" y="977098"/>
                  <a:pt x="1205993" y="974080"/>
                </a:cubicBezTo>
                <a:cubicBezTo>
                  <a:pt x="1174251" y="974112"/>
                  <a:pt x="1086982" y="964420"/>
                  <a:pt x="1052221" y="963954"/>
                </a:cubicBezTo>
                <a:cubicBezTo>
                  <a:pt x="1038515" y="970622"/>
                  <a:pt x="1009522" y="962342"/>
                  <a:pt x="968270" y="964761"/>
                </a:cubicBezTo>
                <a:cubicBezTo>
                  <a:pt x="943437" y="973698"/>
                  <a:pt x="900136" y="991017"/>
                  <a:pt x="874493" y="998122"/>
                </a:cubicBezTo>
                <a:cubicBezTo>
                  <a:pt x="848849" y="1005226"/>
                  <a:pt x="853424" y="1009427"/>
                  <a:pt x="814411" y="1007391"/>
                </a:cubicBezTo>
                <a:cubicBezTo>
                  <a:pt x="765926" y="1022821"/>
                  <a:pt x="732885" y="1009859"/>
                  <a:pt x="688604" y="1015631"/>
                </a:cubicBezTo>
                <a:cubicBezTo>
                  <a:pt x="638045" y="1020877"/>
                  <a:pt x="677999" y="1011556"/>
                  <a:pt x="618171" y="1027260"/>
                </a:cubicBezTo>
                <a:cubicBezTo>
                  <a:pt x="609680" y="1023165"/>
                  <a:pt x="583253" y="1020277"/>
                  <a:pt x="570379" y="1023487"/>
                </a:cubicBezTo>
                <a:cubicBezTo>
                  <a:pt x="543992" y="1022523"/>
                  <a:pt x="505183" y="1001686"/>
                  <a:pt x="482519" y="1002108"/>
                </a:cubicBezTo>
                <a:cubicBezTo>
                  <a:pt x="464011" y="1002285"/>
                  <a:pt x="495211" y="1007995"/>
                  <a:pt x="475319" y="1009922"/>
                </a:cubicBezTo>
                <a:cubicBezTo>
                  <a:pt x="450818" y="1011135"/>
                  <a:pt x="454804" y="1022539"/>
                  <a:pt x="431104" y="1009317"/>
                </a:cubicBezTo>
                <a:cubicBezTo>
                  <a:pt x="406857" y="1014651"/>
                  <a:pt x="399686" y="1008456"/>
                  <a:pt x="363782" y="1007585"/>
                </a:cubicBezTo>
                <a:cubicBezTo>
                  <a:pt x="350440" y="1012231"/>
                  <a:pt x="338145" y="1011245"/>
                  <a:pt x="325533" y="1008502"/>
                </a:cubicBezTo>
                <a:cubicBezTo>
                  <a:pt x="291944" y="1011745"/>
                  <a:pt x="259251" y="1008497"/>
                  <a:pt x="220429" y="1008927"/>
                </a:cubicBezTo>
                <a:cubicBezTo>
                  <a:pt x="180594" y="1015852"/>
                  <a:pt x="156150" y="1007265"/>
                  <a:pt x="114676" y="1007765"/>
                </a:cubicBezTo>
                <a:cubicBezTo>
                  <a:pt x="85718" y="1006195"/>
                  <a:pt x="43316" y="1001491"/>
                  <a:pt x="13470" y="998544"/>
                </a:cubicBezTo>
                <a:lnTo>
                  <a:pt x="0" y="997355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D05CC3-E883-29F4-F324-AB6CBC6B4C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8443" y="2014889"/>
            <a:ext cx="6981372" cy="43633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651238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0">
            <a:extLst>
              <a:ext uri="{FF2B5EF4-FFF2-40B4-BE49-F238E27FC236}">
                <a16:creationId xmlns:a16="http://schemas.microsoft.com/office/drawing/2014/main" id="{7FF47CB7-972F-479F-A36D-9E72D26EC8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: Shape 22">
            <a:extLst>
              <a:ext uri="{FF2B5EF4-FFF2-40B4-BE49-F238E27FC236}">
                <a16:creationId xmlns:a16="http://schemas.microsoft.com/office/drawing/2014/main" id="{0D153B68-5844-490D-8E67-F616D6D72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1766176" cy="2061837"/>
          </a:xfrm>
          <a:custGeom>
            <a:avLst/>
            <a:gdLst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13657 w 10768629"/>
              <a:gd name="connsiteY144" fmla="*/ 1730706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84330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</a:cxnLst>
            <a:rect l="l" t="t" r="r" b="b"/>
            <a:pathLst>
              <a:path w="10768629" h="1978172">
                <a:moveTo>
                  <a:pt x="0" y="0"/>
                </a:moveTo>
                <a:lnTo>
                  <a:pt x="10768629" y="0"/>
                </a:lnTo>
                <a:lnTo>
                  <a:pt x="10733254" y="31439"/>
                </a:lnTo>
                <a:lnTo>
                  <a:pt x="10727085" y="37910"/>
                </a:lnTo>
                <a:cubicBezTo>
                  <a:pt x="10712973" y="56080"/>
                  <a:pt x="10699457" y="78430"/>
                  <a:pt x="10675953" y="68623"/>
                </a:cubicBezTo>
                <a:cubicBezTo>
                  <a:pt x="10685972" y="89202"/>
                  <a:pt x="10641629" y="69781"/>
                  <a:pt x="10637091" y="90361"/>
                </a:cubicBezTo>
                <a:cubicBezTo>
                  <a:pt x="10635214" y="107005"/>
                  <a:pt x="10621323" y="104993"/>
                  <a:pt x="10610971" y="110764"/>
                </a:cubicBezTo>
                <a:cubicBezTo>
                  <a:pt x="10603980" y="127568"/>
                  <a:pt x="10551417" y="141180"/>
                  <a:pt x="10532872" y="138028"/>
                </a:cubicBezTo>
                <a:cubicBezTo>
                  <a:pt x="10480300" y="119072"/>
                  <a:pt x="10440532" y="186296"/>
                  <a:pt x="10398558" y="172911"/>
                </a:cubicBezTo>
                <a:cubicBezTo>
                  <a:pt x="10387708" y="174114"/>
                  <a:pt x="10378792" y="177646"/>
                  <a:pt x="10371128" y="182609"/>
                </a:cubicBezTo>
                <a:lnTo>
                  <a:pt x="10352178" y="199976"/>
                </a:lnTo>
                <a:lnTo>
                  <a:pt x="10351815" y="211879"/>
                </a:lnTo>
                <a:lnTo>
                  <a:pt x="10337471" y="218661"/>
                </a:lnTo>
                <a:lnTo>
                  <a:pt x="10334625" y="222351"/>
                </a:lnTo>
                <a:cubicBezTo>
                  <a:pt x="10321108" y="225227"/>
                  <a:pt x="10278615" y="228401"/>
                  <a:pt x="10256365" y="235917"/>
                </a:cubicBezTo>
                <a:cubicBezTo>
                  <a:pt x="10218136" y="258033"/>
                  <a:pt x="10224552" y="209685"/>
                  <a:pt x="10201127" y="267448"/>
                </a:cubicBezTo>
                <a:cubicBezTo>
                  <a:pt x="10121320" y="273476"/>
                  <a:pt x="10040763" y="345580"/>
                  <a:pt x="9961218" y="326720"/>
                </a:cubicBezTo>
                <a:cubicBezTo>
                  <a:pt x="9980173" y="341621"/>
                  <a:pt x="9883038" y="318484"/>
                  <a:pt x="9859715" y="355698"/>
                </a:cubicBezTo>
                <a:cubicBezTo>
                  <a:pt x="9812822" y="367758"/>
                  <a:pt x="9752089" y="383830"/>
                  <a:pt x="9679867" y="399081"/>
                </a:cubicBezTo>
                <a:cubicBezTo>
                  <a:pt x="9618357" y="415668"/>
                  <a:pt x="9525492" y="446315"/>
                  <a:pt x="9490654" y="455225"/>
                </a:cubicBezTo>
                <a:lnTo>
                  <a:pt x="9470837" y="452539"/>
                </a:lnTo>
                <a:lnTo>
                  <a:pt x="9469082" y="454891"/>
                </a:lnTo>
                <a:cubicBezTo>
                  <a:pt x="9460057" y="461184"/>
                  <a:pt x="9453495" y="461729"/>
                  <a:pt x="9448038" y="459733"/>
                </a:cubicBezTo>
                <a:lnTo>
                  <a:pt x="9396821" y="455795"/>
                </a:lnTo>
                <a:lnTo>
                  <a:pt x="9392197" y="459796"/>
                </a:lnTo>
                <a:lnTo>
                  <a:pt x="9347994" y="464462"/>
                </a:lnTo>
                <a:cubicBezTo>
                  <a:pt x="9347959" y="465155"/>
                  <a:pt x="9347925" y="465846"/>
                  <a:pt x="9347889" y="466539"/>
                </a:cubicBezTo>
                <a:cubicBezTo>
                  <a:pt x="9346648" y="471307"/>
                  <a:pt x="9343831" y="475025"/>
                  <a:pt x="9337639" y="476654"/>
                </a:cubicBezTo>
                <a:cubicBezTo>
                  <a:pt x="9354547" y="503661"/>
                  <a:pt x="9307720" y="510631"/>
                  <a:pt x="9287964" y="513052"/>
                </a:cubicBezTo>
                <a:cubicBezTo>
                  <a:pt x="9269905" y="526173"/>
                  <a:pt x="9245386" y="544358"/>
                  <a:pt x="9229283" y="555377"/>
                </a:cubicBezTo>
                <a:lnTo>
                  <a:pt x="9220274" y="557502"/>
                </a:lnTo>
                <a:cubicBezTo>
                  <a:pt x="9220250" y="557668"/>
                  <a:pt x="9220226" y="557835"/>
                  <a:pt x="9220202" y="558001"/>
                </a:cubicBezTo>
                <a:cubicBezTo>
                  <a:pt x="9218468" y="559434"/>
                  <a:pt x="9215591" y="560497"/>
                  <a:pt x="9210908" y="561147"/>
                </a:cubicBezTo>
                <a:lnTo>
                  <a:pt x="9186374" y="565502"/>
                </a:lnTo>
                <a:lnTo>
                  <a:pt x="9181058" y="569943"/>
                </a:lnTo>
                <a:lnTo>
                  <a:pt x="9167549" y="584727"/>
                </a:lnTo>
                <a:lnTo>
                  <a:pt x="9149110" y="598906"/>
                </a:lnTo>
                <a:cubicBezTo>
                  <a:pt x="9133575" y="594395"/>
                  <a:pt x="9087390" y="636567"/>
                  <a:pt x="9078556" y="644039"/>
                </a:cubicBezTo>
                <a:lnTo>
                  <a:pt x="8996399" y="690055"/>
                </a:lnTo>
                <a:cubicBezTo>
                  <a:pt x="8913147" y="777045"/>
                  <a:pt x="8867993" y="772591"/>
                  <a:pt x="8803791" y="813860"/>
                </a:cubicBezTo>
                <a:cubicBezTo>
                  <a:pt x="8745270" y="819906"/>
                  <a:pt x="8690049" y="823612"/>
                  <a:pt x="8636202" y="848463"/>
                </a:cubicBezTo>
                <a:cubicBezTo>
                  <a:pt x="8594799" y="860014"/>
                  <a:pt x="8568613" y="864779"/>
                  <a:pt x="8555372" y="883171"/>
                </a:cubicBezTo>
                <a:lnTo>
                  <a:pt x="8507229" y="901665"/>
                </a:lnTo>
                <a:lnTo>
                  <a:pt x="8428473" y="927985"/>
                </a:lnTo>
                <a:cubicBezTo>
                  <a:pt x="8428287" y="929817"/>
                  <a:pt x="8428100" y="931648"/>
                  <a:pt x="8427914" y="933480"/>
                </a:cubicBezTo>
                <a:lnTo>
                  <a:pt x="8420327" y="941984"/>
                </a:lnTo>
                <a:lnTo>
                  <a:pt x="8394729" y="948347"/>
                </a:lnTo>
                <a:lnTo>
                  <a:pt x="8380548" y="987916"/>
                </a:lnTo>
                <a:lnTo>
                  <a:pt x="8375330" y="965444"/>
                </a:lnTo>
                <a:cubicBezTo>
                  <a:pt x="8372375" y="964202"/>
                  <a:pt x="8344433" y="977378"/>
                  <a:pt x="8340796" y="980522"/>
                </a:cubicBezTo>
                <a:cubicBezTo>
                  <a:pt x="8328292" y="982128"/>
                  <a:pt x="8319237" y="991089"/>
                  <a:pt x="8304438" y="996739"/>
                </a:cubicBezTo>
                <a:cubicBezTo>
                  <a:pt x="8297193" y="1005683"/>
                  <a:pt x="8289328" y="1014568"/>
                  <a:pt x="8280929" y="1023089"/>
                </a:cubicBezTo>
                <a:lnTo>
                  <a:pt x="8275760" y="1027772"/>
                </a:lnTo>
                <a:lnTo>
                  <a:pt x="8275478" y="1027605"/>
                </a:lnTo>
                <a:cubicBezTo>
                  <a:pt x="8273970" y="1028076"/>
                  <a:pt x="8251461" y="1029408"/>
                  <a:pt x="8249003" y="1032033"/>
                </a:cubicBezTo>
                <a:lnTo>
                  <a:pt x="8203836" y="1037347"/>
                </a:lnTo>
                <a:cubicBezTo>
                  <a:pt x="8172789" y="1049890"/>
                  <a:pt x="8148166" y="1034625"/>
                  <a:pt x="8122936" y="1063113"/>
                </a:cubicBezTo>
                <a:cubicBezTo>
                  <a:pt x="8093850" y="1074757"/>
                  <a:pt x="8066781" y="1075350"/>
                  <a:pt x="8043658" y="1092746"/>
                </a:cubicBezTo>
                <a:cubicBezTo>
                  <a:pt x="8032157" y="1089174"/>
                  <a:pt x="8022145" y="1089998"/>
                  <a:pt x="8015351" y="1105478"/>
                </a:cubicBezTo>
                <a:cubicBezTo>
                  <a:pt x="7987544" y="1113006"/>
                  <a:pt x="7977708" y="1099152"/>
                  <a:pt x="7963145" y="1119346"/>
                </a:cubicBezTo>
                <a:cubicBezTo>
                  <a:pt x="7942622" y="1098880"/>
                  <a:pt x="7943760" y="1109516"/>
                  <a:pt x="7938145" y="1120225"/>
                </a:cubicBezTo>
                <a:lnTo>
                  <a:pt x="7937238" y="1121204"/>
                </a:lnTo>
                <a:lnTo>
                  <a:pt x="7934398" y="1118240"/>
                </a:lnTo>
                <a:lnTo>
                  <a:pt x="7918248" y="1124371"/>
                </a:lnTo>
                <a:lnTo>
                  <a:pt x="7914119" y="1127653"/>
                </a:lnTo>
                <a:cubicBezTo>
                  <a:pt x="7911201" y="1129547"/>
                  <a:pt x="7909169" y="1130331"/>
                  <a:pt x="7907658" y="1130350"/>
                </a:cubicBezTo>
                <a:lnTo>
                  <a:pt x="7907434" y="1130103"/>
                </a:lnTo>
                <a:lnTo>
                  <a:pt x="7901508" y="1133245"/>
                </a:lnTo>
                <a:cubicBezTo>
                  <a:pt x="7891644" y="1139271"/>
                  <a:pt x="7882185" y="1145815"/>
                  <a:pt x="7873287" y="1152609"/>
                </a:cubicBezTo>
                <a:cubicBezTo>
                  <a:pt x="7864672" y="1141906"/>
                  <a:pt x="7845199" y="1159242"/>
                  <a:pt x="7834833" y="1153868"/>
                </a:cubicBezTo>
                <a:lnTo>
                  <a:pt x="7828661" y="1139994"/>
                </a:lnTo>
                <a:lnTo>
                  <a:pt x="7823966" y="1143178"/>
                </a:lnTo>
                <a:lnTo>
                  <a:pt x="7815078" y="1151776"/>
                </a:lnTo>
                <a:cubicBezTo>
                  <a:pt x="7813692" y="1152943"/>
                  <a:pt x="7812687" y="1153116"/>
                  <a:pt x="7812026" y="1151522"/>
                </a:cubicBezTo>
                <a:cubicBezTo>
                  <a:pt x="7806555" y="1153054"/>
                  <a:pt x="7788673" y="1159989"/>
                  <a:pt x="7782249" y="1160970"/>
                </a:cubicBezTo>
                <a:lnTo>
                  <a:pt x="7773476" y="1157414"/>
                </a:lnTo>
                <a:lnTo>
                  <a:pt x="7769600" y="1157365"/>
                </a:lnTo>
                <a:lnTo>
                  <a:pt x="7752631" y="1172815"/>
                </a:lnTo>
                <a:lnTo>
                  <a:pt x="7739392" y="1192062"/>
                </a:lnTo>
                <a:lnTo>
                  <a:pt x="7677677" y="1216394"/>
                </a:lnTo>
                <a:lnTo>
                  <a:pt x="7586920" y="1261888"/>
                </a:lnTo>
                <a:cubicBezTo>
                  <a:pt x="7556723" y="1298911"/>
                  <a:pt x="7489187" y="1284518"/>
                  <a:pt x="7486100" y="1292563"/>
                </a:cubicBezTo>
                <a:cubicBezTo>
                  <a:pt x="7454875" y="1308356"/>
                  <a:pt x="7453335" y="1326361"/>
                  <a:pt x="7411323" y="1340732"/>
                </a:cubicBezTo>
                <a:cubicBezTo>
                  <a:pt x="7372519" y="1390006"/>
                  <a:pt x="7288617" y="1403664"/>
                  <a:pt x="7240698" y="1438832"/>
                </a:cubicBezTo>
                <a:cubicBezTo>
                  <a:pt x="7206467" y="1417136"/>
                  <a:pt x="7227555" y="1441678"/>
                  <a:pt x="7197675" y="1447530"/>
                </a:cubicBezTo>
                <a:cubicBezTo>
                  <a:pt x="7211601" y="1474927"/>
                  <a:pt x="7159483" y="1444981"/>
                  <a:pt x="7164788" y="1480293"/>
                </a:cubicBezTo>
                <a:cubicBezTo>
                  <a:pt x="7159184" y="1480240"/>
                  <a:pt x="7153584" y="1479075"/>
                  <a:pt x="7147929" y="1477641"/>
                </a:cubicBezTo>
                <a:lnTo>
                  <a:pt x="7144965" y="1476908"/>
                </a:lnTo>
                <a:lnTo>
                  <a:pt x="7134299" y="1479969"/>
                </a:lnTo>
                <a:lnTo>
                  <a:pt x="7129809" y="1473339"/>
                </a:lnTo>
                <a:lnTo>
                  <a:pt x="7112688" y="1472575"/>
                </a:lnTo>
                <a:cubicBezTo>
                  <a:pt x="7106506" y="1473449"/>
                  <a:pt x="7100123" y="1475741"/>
                  <a:pt x="7093470" y="1480300"/>
                </a:cubicBezTo>
                <a:cubicBezTo>
                  <a:pt x="7079039" y="1501274"/>
                  <a:pt x="7048991" y="1495718"/>
                  <a:pt x="7025034" y="1506934"/>
                </a:cubicBezTo>
                <a:lnTo>
                  <a:pt x="7014783" y="1515868"/>
                </a:lnTo>
                <a:lnTo>
                  <a:pt x="6979706" y="1523511"/>
                </a:lnTo>
                <a:lnTo>
                  <a:pt x="6977890" y="1525793"/>
                </a:lnTo>
                <a:cubicBezTo>
                  <a:pt x="6971996" y="1527914"/>
                  <a:pt x="6959488" y="1529941"/>
                  <a:pt x="6944339" y="1536237"/>
                </a:cubicBezTo>
                <a:lnTo>
                  <a:pt x="6886996" y="1563569"/>
                </a:lnTo>
                <a:lnTo>
                  <a:pt x="6874510" y="1558469"/>
                </a:lnTo>
                <a:lnTo>
                  <a:pt x="6871943" y="1554651"/>
                </a:lnTo>
                <a:lnTo>
                  <a:pt x="6856174" y="1562024"/>
                </a:lnTo>
                <a:lnTo>
                  <a:pt x="6842321" y="1560554"/>
                </a:lnTo>
                <a:lnTo>
                  <a:pt x="6832713" y="1569357"/>
                </a:lnTo>
                <a:lnTo>
                  <a:pt x="6816351" y="1571495"/>
                </a:lnTo>
                <a:cubicBezTo>
                  <a:pt x="6810216" y="1571510"/>
                  <a:pt x="6803310" y="1571324"/>
                  <a:pt x="6795800" y="1572010"/>
                </a:cubicBezTo>
                <a:lnTo>
                  <a:pt x="6777546" y="1568661"/>
                </a:lnTo>
                <a:lnTo>
                  <a:pt x="6751528" y="1574143"/>
                </a:lnTo>
                <a:cubicBezTo>
                  <a:pt x="6731455" y="1578562"/>
                  <a:pt x="6712054" y="1582098"/>
                  <a:pt x="6691966" y="1582255"/>
                </a:cubicBezTo>
                <a:cubicBezTo>
                  <a:pt x="6677921" y="1590738"/>
                  <a:pt x="6663787" y="1595441"/>
                  <a:pt x="6646941" y="1588471"/>
                </a:cubicBezTo>
                <a:cubicBezTo>
                  <a:pt x="6605135" y="1597971"/>
                  <a:pt x="6598373" y="1612583"/>
                  <a:pt x="6568576" y="1606488"/>
                </a:cubicBezTo>
                <a:cubicBezTo>
                  <a:pt x="6562510" y="1614734"/>
                  <a:pt x="6558067" y="1619360"/>
                  <a:pt x="6554358" y="1621701"/>
                </a:cubicBezTo>
                <a:cubicBezTo>
                  <a:pt x="6543227" y="1628727"/>
                  <a:pt x="6538724" y="1615196"/>
                  <a:pt x="6516968" y="1617195"/>
                </a:cubicBezTo>
                <a:cubicBezTo>
                  <a:pt x="6493173" y="1617368"/>
                  <a:pt x="6528193" y="1598652"/>
                  <a:pt x="6506479" y="1602227"/>
                </a:cubicBezTo>
                <a:cubicBezTo>
                  <a:pt x="6486674" y="1613929"/>
                  <a:pt x="6478484" y="1593997"/>
                  <a:pt x="6458436" y="1607332"/>
                </a:cubicBezTo>
                <a:cubicBezTo>
                  <a:pt x="6471168" y="1620800"/>
                  <a:pt x="6410323" y="1615478"/>
                  <a:pt x="6414786" y="1628815"/>
                </a:cubicBezTo>
                <a:cubicBezTo>
                  <a:pt x="6385942" y="1615041"/>
                  <a:pt x="6386569" y="1640238"/>
                  <a:pt x="6357085" y="1640846"/>
                </a:cubicBezTo>
                <a:cubicBezTo>
                  <a:pt x="6341163" y="1636809"/>
                  <a:pt x="6331497" y="1637754"/>
                  <a:pt x="6322636" y="1648213"/>
                </a:cubicBezTo>
                <a:cubicBezTo>
                  <a:pt x="6248448" y="1627802"/>
                  <a:pt x="6286748" y="1654976"/>
                  <a:pt x="6226172" y="1654676"/>
                </a:cubicBezTo>
                <a:lnTo>
                  <a:pt x="6221217" y="1654506"/>
                </a:lnTo>
                <a:lnTo>
                  <a:pt x="6204956" y="1664280"/>
                </a:lnTo>
                <a:cubicBezTo>
                  <a:pt x="6204728" y="1665114"/>
                  <a:pt x="6204498" y="1665947"/>
                  <a:pt x="6204270" y="1666782"/>
                </a:cubicBezTo>
                <a:lnTo>
                  <a:pt x="6143810" y="1661963"/>
                </a:lnTo>
                <a:lnTo>
                  <a:pt x="6136560" y="1665728"/>
                </a:lnTo>
                <a:lnTo>
                  <a:pt x="6096155" y="1656951"/>
                </a:lnTo>
                <a:lnTo>
                  <a:pt x="6075812" y="1655422"/>
                </a:lnTo>
                <a:lnTo>
                  <a:pt x="6039495" y="1649680"/>
                </a:lnTo>
                <a:lnTo>
                  <a:pt x="6036523" y="1652121"/>
                </a:lnTo>
                <a:lnTo>
                  <a:pt x="6029328" y="1649904"/>
                </a:lnTo>
                <a:lnTo>
                  <a:pt x="6024075" y="1652779"/>
                </a:lnTo>
                <a:lnTo>
                  <a:pt x="6018085" y="1652030"/>
                </a:lnTo>
                <a:cubicBezTo>
                  <a:pt x="6006658" y="1653831"/>
                  <a:pt x="5968194" y="1662035"/>
                  <a:pt x="5955513" y="1663584"/>
                </a:cubicBezTo>
                <a:lnTo>
                  <a:pt x="5941996" y="1661326"/>
                </a:lnTo>
                <a:lnTo>
                  <a:pt x="5931789" y="1669915"/>
                </a:lnTo>
                <a:lnTo>
                  <a:pt x="5888686" y="1672175"/>
                </a:lnTo>
                <a:lnTo>
                  <a:pt x="5873794" y="1665454"/>
                </a:lnTo>
                <a:lnTo>
                  <a:pt x="5860022" y="1660635"/>
                </a:lnTo>
                <a:lnTo>
                  <a:pt x="5858237" y="1660649"/>
                </a:lnTo>
                <a:lnTo>
                  <a:pt x="5840319" y="1660798"/>
                </a:lnTo>
                <a:lnTo>
                  <a:pt x="5806984" y="1661075"/>
                </a:lnTo>
                <a:cubicBezTo>
                  <a:pt x="5785708" y="1661533"/>
                  <a:pt x="5764126" y="1662974"/>
                  <a:pt x="5742351" y="1667489"/>
                </a:cubicBezTo>
                <a:cubicBezTo>
                  <a:pt x="5659069" y="1645168"/>
                  <a:pt x="5615134" y="1706361"/>
                  <a:pt x="5521171" y="1671626"/>
                </a:cubicBezTo>
                <a:cubicBezTo>
                  <a:pt x="5491803" y="1671296"/>
                  <a:pt x="5498089" y="1662666"/>
                  <a:pt x="5457384" y="1683952"/>
                </a:cubicBezTo>
                <a:cubicBezTo>
                  <a:pt x="5356959" y="1699287"/>
                  <a:pt x="5078905" y="1774579"/>
                  <a:pt x="4950070" y="1748401"/>
                </a:cubicBezTo>
                <a:cubicBezTo>
                  <a:pt x="4918276" y="1752255"/>
                  <a:pt x="4891043" y="1756936"/>
                  <a:pt x="4872172" y="1757222"/>
                </a:cubicBezTo>
                <a:lnTo>
                  <a:pt x="4809524" y="1761033"/>
                </a:lnTo>
                <a:cubicBezTo>
                  <a:pt x="4791324" y="1772975"/>
                  <a:pt x="4777258" y="1754591"/>
                  <a:pt x="4759058" y="1766533"/>
                </a:cubicBezTo>
                <a:cubicBezTo>
                  <a:pt x="4747481" y="1770744"/>
                  <a:pt x="4734604" y="1772921"/>
                  <a:pt x="4719749" y="1771811"/>
                </a:cubicBezTo>
                <a:cubicBezTo>
                  <a:pt x="4671168" y="1780243"/>
                  <a:pt x="4634134" y="1775931"/>
                  <a:pt x="4568686" y="1786141"/>
                </a:cubicBezTo>
                <a:cubicBezTo>
                  <a:pt x="4544667" y="1777910"/>
                  <a:pt x="4432547" y="1778168"/>
                  <a:pt x="4418751" y="1796932"/>
                </a:cubicBezTo>
                <a:cubicBezTo>
                  <a:pt x="4403360" y="1801488"/>
                  <a:pt x="4385278" y="1795746"/>
                  <a:pt x="4378377" y="1815528"/>
                </a:cubicBezTo>
                <a:cubicBezTo>
                  <a:pt x="4366870" y="1839461"/>
                  <a:pt x="4337372" y="1814003"/>
                  <a:pt x="4320575" y="1832722"/>
                </a:cubicBezTo>
                <a:cubicBezTo>
                  <a:pt x="4277898" y="1857053"/>
                  <a:pt x="4243945" y="1846759"/>
                  <a:pt x="4211935" y="1860177"/>
                </a:cubicBezTo>
                <a:cubicBezTo>
                  <a:pt x="4181519" y="1859584"/>
                  <a:pt x="4171342" y="1859762"/>
                  <a:pt x="4101228" y="1868717"/>
                </a:cubicBezTo>
                <a:cubicBezTo>
                  <a:pt x="4080159" y="1876188"/>
                  <a:pt x="4039427" y="1877381"/>
                  <a:pt x="3973223" y="1881015"/>
                </a:cubicBezTo>
                <a:cubicBezTo>
                  <a:pt x="3971330" y="1884974"/>
                  <a:pt x="3952843" y="1879225"/>
                  <a:pt x="3900992" y="1880603"/>
                </a:cubicBezTo>
                <a:cubicBezTo>
                  <a:pt x="3849141" y="1881981"/>
                  <a:pt x="3740060" y="1895686"/>
                  <a:pt x="3662119" y="1889285"/>
                </a:cubicBezTo>
                <a:cubicBezTo>
                  <a:pt x="3565155" y="1881322"/>
                  <a:pt x="3613412" y="1915150"/>
                  <a:pt x="3496919" y="1873180"/>
                </a:cubicBezTo>
                <a:cubicBezTo>
                  <a:pt x="3488062" y="1895719"/>
                  <a:pt x="3474293" y="1876288"/>
                  <a:pt x="3449433" y="1889681"/>
                </a:cubicBezTo>
                <a:cubicBezTo>
                  <a:pt x="3406553" y="1891629"/>
                  <a:pt x="3413217" y="1897797"/>
                  <a:pt x="3369766" y="1916653"/>
                </a:cubicBezTo>
                <a:cubicBezTo>
                  <a:pt x="3338805" y="1929531"/>
                  <a:pt x="3289487" y="1928617"/>
                  <a:pt x="3269672" y="1938036"/>
                </a:cubicBezTo>
                <a:lnTo>
                  <a:pt x="3224897" y="1943733"/>
                </a:lnTo>
                <a:cubicBezTo>
                  <a:pt x="3188693" y="1949271"/>
                  <a:pt x="3178540" y="1909145"/>
                  <a:pt x="3161463" y="1946591"/>
                </a:cubicBezTo>
                <a:lnTo>
                  <a:pt x="3112044" y="1935614"/>
                </a:lnTo>
                <a:lnTo>
                  <a:pt x="3069716" y="1930463"/>
                </a:lnTo>
                <a:cubicBezTo>
                  <a:pt x="3049937" y="1924285"/>
                  <a:pt x="3047816" y="1925644"/>
                  <a:pt x="3005773" y="1915878"/>
                </a:cubicBezTo>
                <a:cubicBezTo>
                  <a:pt x="2978838" y="1921092"/>
                  <a:pt x="2967972" y="1927319"/>
                  <a:pt x="2897201" y="1926772"/>
                </a:cubicBezTo>
                <a:lnTo>
                  <a:pt x="2783891" y="1931749"/>
                </a:lnTo>
                <a:cubicBezTo>
                  <a:pt x="2753098" y="1932794"/>
                  <a:pt x="2731621" y="1915151"/>
                  <a:pt x="2712447" y="1933044"/>
                </a:cubicBezTo>
                <a:cubicBezTo>
                  <a:pt x="2621923" y="1990472"/>
                  <a:pt x="2637976" y="1949546"/>
                  <a:pt x="2560151" y="1963609"/>
                </a:cubicBezTo>
                <a:cubicBezTo>
                  <a:pt x="2472084" y="1973456"/>
                  <a:pt x="2423631" y="1962133"/>
                  <a:pt x="2367221" y="1971884"/>
                </a:cubicBezTo>
                <a:cubicBezTo>
                  <a:pt x="2355331" y="1950582"/>
                  <a:pt x="2295649" y="1950006"/>
                  <a:pt x="2272130" y="1961162"/>
                </a:cubicBezTo>
                <a:cubicBezTo>
                  <a:pt x="2229336" y="1964326"/>
                  <a:pt x="2232627" y="1943953"/>
                  <a:pt x="2189404" y="1978172"/>
                </a:cubicBezTo>
                <a:cubicBezTo>
                  <a:pt x="2153824" y="1968017"/>
                  <a:pt x="2114605" y="1969166"/>
                  <a:pt x="2077704" y="1965002"/>
                </a:cubicBezTo>
                <a:cubicBezTo>
                  <a:pt x="2053064" y="1962036"/>
                  <a:pt x="2051584" y="1971011"/>
                  <a:pt x="2033299" y="1969042"/>
                </a:cubicBezTo>
                <a:cubicBezTo>
                  <a:pt x="2015014" y="1967073"/>
                  <a:pt x="1998956" y="1958903"/>
                  <a:pt x="1967996" y="1953187"/>
                </a:cubicBezTo>
                <a:cubicBezTo>
                  <a:pt x="1924117" y="1970917"/>
                  <a:pt x="1915668" y="1940297"/>
                  <a:pt x="1855805" y="1926082"/>
                </a:cubicBezTo>
                <a:cubicBezTo>
                  <a:pt x="1830663" y="1943732"/>
                  <a:pt x="1810564" y="1935694"/>
                  <a:pt x="1790957" y="1919460"/>
                </a:cubicBezTo>
                <a:cubicBezTo>
                  <a:pt x="1732588" y="1924884"/>
                  <a:pt x="1679506" y="1900619"/>
                  <a:pt x="1613978" y="1891581"/>
                </a:cubicBezTo>
                <a:cubicBezTo>
                  <a:pt x="1542961" y="1912227"/>
                  <a:pt x="1506863" y="1865666"/>
                  <a:pt x="1436831" y="1856201"/>
                </a:cubicBezTo>
                <a:cubicBezTo>
                  <a:pt x="1409149" y="1862955"/>
                  <a:pt x="1416370" y="1829853"/>
                  <a:pt x="1357365" y="1832140"/>
                </a:cubicBezTo>
                <a:cubicBezTo>
                  <a:pt x="1285880" y="1811785"/>
                  <a:pt x="1273193" y="1786872"/>
                  <a:pt x="1232341" y="1785942"/>
                </a:cubicBezTo>
                <a:cubicBezTo>
                  <a:pt x="1223903" y="1792798"/>
                  <a:pt x="1160576" y="1793911"/>
                  <a:pt x="1162595" y="1784330"/>
                </a:cubicBezTo>
                <a:cubicBezTo>
                  <a:pt x="1153167" y="1787110"/>
                  <a:pt x="1122206" y="1805077"/>
                  <a:pt x="1120257" y="1789615"/>
                </a:cubicBezTo>
                <a:cubicBezTo>
                  <a:pt x="1073149" y="1786750"/>
                  <a:pt x="1034361" y="1768718"/>
                  <a:pt x="991903" y="1786741"/>
                </a:cubicBezTo>
                <a:cubicBezTo>
                  <a:pt x="966383" y="1781126"/>
                  <a:pt x="949501" y="1800915"/>
                  <a:pt x="883960" y="1809389"/>
                </a:cubicBezTo>
                <a:cubicBezTo>
                  <a:pt x="836064" y="1808194"/>
                  <a:pt x="826980" y="1826610"/>
                  <a:pt x="766531" y="1805053"/>
                </a:cubicBezTo>
                <a:cubicBezTo>
                  <a:pt x="732778" y="1801141"/>
                  <a:pt x="694055" y="1787044"/>
                  <a:pt x="669779" y="1800537"/>
                </a:cubicBezTo>
                <a:cubicBezTo>
                  <a:pt x="645252" y="1794709"/>
                  <a:pt x="563495" y="1813232"/>
                  <a:pt x="523898" y="1811085"/>
                </a:cubicBezTo>
                <a:cubicBezTo>
                  <a:pt x="457555" y="1798530"/>
                  <a:pt x="395227" y="1824052"/>
                  <a:pt x="360251" y="1830735"/>
                </a:cubicBezTo>
                <a:cubicBezTo>
                  <a:pt x="313564" y="1825583"/>
                  <a:pt x="298281" y="1811622"/>
                  <a:pt x="255207" y="1818275"/>
                </a:cubicBezTo>
                <a:cubicBezTo>
                  <a:pt x="206572" y="1839769"/>
                  <a:pt x="160277" y="1836800"/>
                  <a:pt x="101803" y="1870647"/>
                </a:cubicBezTo>
                <a:cubicBezTo>
                  <a:pt x="85849" y="1910002"/>
                  <a:pt x="27997" y="1845258"/>
                  <a:pt x="25397" y="1888443"/>
                </a:cubicBezTo>
                <a:cubicBezTo>
                  <a:pt x="19096" y="1881154"/>
                  <a:pt x="11260" y="1878398"/>
                  <a:pt x="2370" y="1878311"/>
                </a:cubicBezTo>
                <a:lnTo>
                  <a:pt x="0" y="1878785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9A3FF8-CEF0-13F8-C157-E23884316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8033" y="436507"/>
            <a:ext cx="9392421" cy="1330841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Symbian OS?</a:t>
            </a:r>
            <a:endParaRPr lang="en-IN" sz="4000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E443B2-484B-53EC-21B2-D6B559898F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67857" y="2203855"/>
            <a:ext cx="4958966" cy="3917773"/>
          </a:xfrm>
        </p:spPr>
        <p:txBody>
          <a:bodyPr>
            <a:normAutofit fontScale="92500"/>
          </a:bodyPr>
          <a:lstStyle/>
          <a:p>
            <a:r>
              <a:rPr lang="en-IN" sz="2400" dirty="0">
                <a:solidFill>
                  <a:srgbClr val="202122"/>
                </a:solidFill>
                <a:latin typeface="Arial" panose="020B0604020202020204" pitchFamily="34" charset="0"/>
              </a:rPr>
              <a:t>Developed by </a:t>
            </a:r>
            <a:r>
              <a:rPr lang="en-IN" sz="2400" b="1" dirty="0">
                <a:solidFill>
                  <a:srgbClr val="202122"/>
                </a:solidFill>
                <a:latin typeface="Arial" panose="020B0604020202020204" pitchFamily="34" charset="0"/>
              </a:rPr>
              <a:t>: </a:t>
            </a:r>
            <a:r>
              <a:rPr lang="en-IN" sz="240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Symbian Ltd. </a:t>
            </a:r>
          </a:p>
          <a:p>
            <a:r>
              <a:rPr lang="en-IN" sz="2400" dirty="0">
                <a:solidFill>
                  <a:srgbClr val="202122"/>
                </a:solidFill>
                <a:latin typeface="Arial" panose="020B0604020202020204" pitchFamily="34" charset="0"/>
              </a:rPr>
              <a:t>First Launch : June 1997</a:t>
            </a:r>
          </a:p>
          <a:p>
            <a:pPr marL="0" indent="0">
              <a:lnSpc>
                <a:spcPct val="110000"/>
              </a:lnSpc>
              <a:buNone/>
            </a:pPr>
            <a:endParaRPr lang="en-US" sz="2600" dirty="0"/>
          </a:p>
          <a:p>
            <a:pPr marL="0" indent="0">
              <a:lnSpc>
                <a:spcPct val="110000"/>
              </a:lnSpc>
              <a:buNone/>
            </a:pPr>
            <a:r>
              <a:rPr lang="en-US" sz="2600" dirty="0"/>
              <a:t>Symbian was the leading smartphone platform up from 2003 up until 2010. 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2600" dirty="0"/>
              <a:t>Major issue : apps written for one of these platforms were not compatible with the other directly.</a:t>
            </a:r>
            <a:endParaRPr lang="en-IN" sz="2600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9A0D773F-7A7D-4DBB-9DEA-86BB8B8F4B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381624" y="6209414"/>
            <a:ext cx="6810375" cy="648586"/>
          </a:xfrm>
          <a:custGeom>
            <a:avLst/>
            <a:gdLst>
              <a:gd name="connsiteX0" fmla="*/ 0 w 10753706"/>
              <a:gd name="connsiteY0" fmla="*/ 0 h 1027260"/>
              <a:gd name="connsiteX1" fmla="*/ 10753706 w 10753706"/>
              <a:gd name="connsiteY1" fmla="*/ 0 h 1027260"/>
              <a:gd name="connsiteX2" fmla="*/ 10748809 w 10753706"/>
              <a:gd name="connsiteY2" fmla="*/ 2522 h 1027260"/>
              <a:gd name="connsiteX3" fmla="*/ 10725330 w 10753706"/>
              <a:gd name="connsiteY3" fmla="*/ 11977 h 1027260"/>
              <a:gd name="connsiteX4" fmla="*/ 10615423 w 10753706"/>
              <a:gd name="connsiteY4" fmla="*/ 52967 h 1027260"/>
              <a:gd name="connsiteX5" fmla="*/ 10533936 w 10753706"/>
              <a:gd name="connsiteY5" fmla="*/ 53095 h 1027260"/>
              <a:gd name="connsiteX6" fmla="*/ 10466876 w 10753706"/>
              <a:gd name="connsiteY6" fmla="*/ 45180 h 1027260"/>
              <a:gd name="connsiteX7" fmla="*/ 10355090 w 10753706"/>
              <a:gd name="connsiteY7" fmla="*/ 89741 h 1027260"/>
              <a:gd name="connsiteX8" fmla="*/ 10087145 w 10753706"/>
              <a:gd name="connsiteY8" fmla="*/ 66115 h 1027260"/>
              <a:gd name="connsiteX9" fmla="*/ 10015902 w 10753706"/>
              <a:gd name="connsiteY9" fmla="*/ 76178 h 1027260"/>
              <a:gd name="connsiteX10" fmla="*/ 9806005 w 10753706"/>
              <a:gd name="connsiteY10" fmla="*/ 102435 h 1027260"/>
              <a:gd name="connsiteX11" fmla="*/ 9602583 w 10753706"/>
              <a:gd name="connsiteY11" fmla="*/ 179170 h 1027260"/>
              <a:gd name="connsiteX12" fmla="*/ 9469719 w 10753706"/>
              <a:gd name="connsiteY12" fmla="*/ 174721 h 1027260"/>
              <a:gd name="connsiteX13" fmla="*/ 9408692 w 10753706"/>
              <a:gd name="connsiteY13" fmla="*/ 189513 h 1027260"/>
              <a:gd name="connsiteX14" fmla="*/ 9364151 w 10753706"/>
              <a:gd name="connsiteY14" fmla="*/ 194072 h 1027260"/>
              <a:gd name="connsiteX15" fmla="*/ 9337751 w 10753706"/>
              <a:gd name="connsiteY15" fmla="*/ 197579 h 1027260"/>
              <a:gd name="connsiteX16" fmla="*/ 9297166 w 10753706"/>
              <a:gd name="connsiteY16" fmla="*/ 216558 h 1027260"/>
              <a:gd name="connsiteX17" fmla="*/ 9123859 w 10753706"/>
              <a:gd name="connsiteY17" fmla="*/ 237356 h 1027260"/>
              <a:gd name="connsiteX18" fmla="*/ 8950741 w 10753706"/>
              <a:gd name="connsiteY18" fmla="*/ 238020 h 1027260"/>
              <a:gd name="connsiteX19" fmla="*/ 8718236 w 10753706"/>
              <a:gd name="connsiteY19" fmla="*/ 303148 h 1027260"/>
              <a:gd name="connsiteX20" fmla="*/ 8694011 w 10753706"/>
              <a:gd name="connsiteY20" fmla="*/ 308812 h 1027260"/>
              <a:gd name="connsiteX21" fmla="*/ 8611976 w 10753706"/>
              <a:gd name="connsiteY21" fmla="*/ 324819 h 1027260"/>
              <a:gd name="connsiteX22" fmla="*/ 8562074 w 10753706"/>
              <a:gd name="connsiteY22" fmla="*/ 337971 h 1027260"/>
              <a:gd name="connsiteX23" fmla="*/ 8501724 w 10753706"/>
              <a:gd name="connsiteY23" fmla="*/ 360865 h 1027260"/>
              <a:gd name="connsiteX24" fmla="*/ 8504489 w 10753706"/>
              <a:gd name="connsiteY24" fmla="*/ 364790 h 1027260"/>
              <a:gd name="connsiteX25" fmla="*/ 8492774 w 10753706"/>
              <a:gd name="connsiteY25" fmla="*/ 366181 h 1027260"/>
              <a:gd name="connsiteX26" fmla="*/ 8466405 w 10753706"/>
              <a:gd name="connsiteY26" fmla="*/ 368724 h 1027260"/>
              <a:gd name="connsiteX27" fmla="*/ 8427069 w 10753706"/>
              <a:gd name="connsiteY27" fmla="*/ 387211 h 1027260"/>
              <a:gd name="connsiteX28" fmla="*/ 8387766 w 10753706"/>
              <a:gd name="connsiteY28" fmla="*/ 377161 h 1027260"/>
              <a:gd name="connsiteX29" fmla="*/ 8315874 w 10753706"/>
              <a:gd name="connsiteY29" fmla="*/ 395527 h 1027260"/>
              <a:gd name="connsiteX30" fmla="*/ 8274474 w 10753706"/>
              <a:gd name="connsiteY30" fmla="*/ 405112 h 1027260"/>
              <a:gd name="connsiteX31" fmla="*/ 8234664 w 10753706"/>
              <a:gd name="connsiteY31" fmla="*/ 410219 h 1027260"/>
              <a:gd name="connsiteX32" fmla="*/ 8211268 w 10753706"/>
              <a:gd name="connsiteY32" fmla="*/ 416791 h 1027260"/>
              <a:gd name="connsiteX33" fmla="*/ 8188615 w 10753706"/>
              <a:gd name="connsiteY33" fmla="*/ 421755 h 1027260"/>
              <a:gd name="connsiteX34" fmla="*/ 8179981 w 10753706"/>
              <a:gd name="connsiteY34" fmla="*/ 420402 h 1027260"/>
              <a:gd name="connsiteX35" fmla="*/ 8179307 w 10753706"/>
              <a:gd name="connsiteY35" fmla="*/ 422516 h 1027260"/>
              <a:gd name="connsiteX36" fmla="*/ 8147929 w 10753706"/>
              <a:gd name="connsiteY36" fmla="*/ 450302 h 1027260"/>
              <a:gd name="connsiteX37" fmla="*/ 8089136 w 10753706"/>
              <a:gd name="connsiteY37" fmla="*/ 465283 h 1027260"/>
              <a:gd name="connsiteX38" fmla="*/ 8049973 w 10753706"/>
              <a:gd name="connsiteY38" fmla="*/ 454121 h 1027260"/>
              <a:gd name="connsiteX39" fmla="*/ 7965913 w 10753706"/>
              <a:gd name="connsiteY39" fmla="*/ 464415 h 1027260"/>
              <a:gd name="connsiteX40" fmla="*/ 7945093 w 10753706"/>
              <a:gd name="connsiteY40" fmla="*/ 464798 h 1027260"/>
              <a:gd name="connsiteX41" fmla="*/ 7935335 w 10753706"/>
              <a:gd name="connsiteY41" fmla="*/ 462442 h 1027260"/>
              <a:gd name="connsiteX42" fmla="*/ 7904779 w 10753706"/>
              <a:gd name="connsiteY42" fmla="*/ 471429 h 1027260"/>
              <a:gd name="connsiteX43" fmla="*/ 7855604 w 10753706"/>
              <a:gd name="connsiteY43" fmla="*/ 480199 h 1027260"/>
              <a:gd name="connsiteX44" fmla="*/ 7832630 w 10753706"/>
              <a:gd name="connsiteY44" fmla="*/ 485371 h 1027260"/>
              <a:gd name="connsiteX45" fmla="*/ 7812438 w 10753706"/>
              <a:gd name="connsiteY45" fmla="*/ 485391 h 1027260"/>
              <a:gd name="connsiteX46" fmla="*/ 7701399 w 10753706"/>
              <a:gd name="connsiteY46" fmla="*/ 495197 h 1027260"/>
              <a:gd name="connsiteX47" fmla="*/ 7674778 w 10753706"/>
              <a:gd name="connsiteY47" fmla="*/ 494723 h 1027260"/>
              <a:gd name="connsiteX48" fmla="*/ 7660445 w 10753706"/>
              <a:gd name="connsiteY48" fmla="*/ 490194 h 1027260"/>
              <a:gd name="connsiteX49" fmla="*/ 7651781 w 10753706"/>
              <a:gd name="connsiteY49" fmla="*/ 493084 h 1027260"/>
              <a:gd name="connsiteX50" fmla="*/ 7584807 w 10753706"/>
              <a:gd name="connsiteY50" fmla="*/ 499490 h 1027260"/>
              <a:gd name="connsiteX51" fmla="*/ 7541324 w 10753706"/>
              <a:gd name="connsiteY51" fmla="*/ 504184 h 1027260"/>
              <a:gd name="connsiteX52" fmla="*/ 7541756 w 10753706"/>
              <a:gd name="connsiteY52" fmla="*/ 512184 h 1027260"/>
              <a:gd name="connsiteX53" fmla="*/ 7503906 w 10753706"/>
              <a:gd name="connsiteY53" fmla="*/ 518551 h 1027260"/>
              <a:gd name="connsiteX54" fmla="*/ 7460411 w 10753706"/>
              <a:gd name="connsiteY54" fmla="*/ 517415 h 1027260"/>
              <a:gd name="connsiteX55" fmla="*/ 7460116 w 10753706"/>
              <a:gd name="connsiteY55" fmla="*/ 517548 h 1027260"/>
              <a:gd name="connsiteX56" fmla="*/ 7297810 w 10753706"/>
              <a:gd name="connsiteY56" fmla="*/ 563947 h 1027260"/>
              <a:gd name="connsiteX57" fmla="*/ 6946388 w 10753706"/>
              <a:gd name="connsiteY57" fmla="*/ 665244 h 1027260"/>
              <a:gd name="connsiteX58" fmla="*/ 6741704 w 10753706"/>
              <a:gd name="connsiteY58" fmla="*/ 679365 h 1027260"/>
              <a:gd name="connsiteX59" fmla="*/ 6624680 w 10753706"/>
              <a:gd name="connsiteY59" fmla="*/ 677674 h 1027260"/>
              <a:gd name="connsiteX60" fmla="*/ 6605700 w 10753706"/>
              <a:gd name="connsiteY60" fmla="*/ 683566 h 1027260"/>
              <a:gd name="connsiteX61" fmla="*/ 6576922 w 10753706"/>
              <a:gd name="connsiteY61" fmla="*/ 683030 h 1027260"/>
              <a:gd name="connsiteX62" fmla="*/ 6405123 w 10753706"/>
              <a:gd name="connsiteY62" fmla="*/ 721946 h 1027260"/>
              <a:gd name="connsiteX63" fmla="*/ 6368938 w 10753706"/>
              <a:gd name="connsiteY63" fmla="*/ 717341 h 1027260"/>
              <a:gd name="connsiteX64" fmla="*/ 6295102 w 10753706"/>
              <a:gd name="connsiteY64" fmla="*/ 729508 h 1027260"/>
              <a:gd name="connsiteX65" fmla="*/ 6202084 w 10753706"/>
              <a:gd name="connsiteY65" fmla="*/ 767091 h 1027260"/>
              <a:gd name="connsiteX66" fmla="*/ 6067157 w 10753706"/>
              <a:gd name="connsiteY66" fmla="*/ 790339 h 1027260"/>
              <a:gd name="connsiteX67" fmla="*/ 6061443 w 10753706"/>
              <a:gd name="connsiteY67" fmla="*/ 796151 h 1027260"/>
              <a:gd name="connsiteX68" fmla="*/ 6051406 w 10753706"/>
              <a:gd name="connsiteY68" fmla="*/ 800684 h 1027260"/>
              <a:gd name="connsiteX69" fmla="*/ 6049097 w 10753706"/>
              <a:gd name="connsiteY69" fmla="*/ 800636 h 1027260"/>
              <a:gd name="connsiteX70" fmla="*/ 6034222 w 10753706"/>
              <a:gd name="connsiteY70" fmla="*/ 804110 h 1027260"/>
              <a:gd name="connsiteX71" fmla="*/ 6033121 w 10753706"/>
              <a:gd name="connsiteY71" fmla="*/ 806078 h 1027260"/>
              <a:gd name="connsiteX72" fmla="*/ 6023593 w 10753706"/>
              <a:gd name="connsiteY72" fmla="*/ 808842 h 1027260"/>
              <a:gd name="connsiteX73" fmla="*/ 6006639 w 10753706"/>
              <a:gd name="connsiteY73" fmla="*/ 815304 h 1027260"/>
              <a:gd name="connsiteX74" fmla="*/ 6001762 w 10753706"/>
              <a:gd name="connsiteY74" fmla="*/ 815557 h 1027260"/>
              <a:gd name="connsiteX75" fmla="*/ 5973534 w 10753706"/>
              <a:gd name="connsiteY75" fmla="*/ 823815 h 1027260"/>
              <a:gd name="connsiteX76" fmla="*/ 5972336 w 10753706"/>
              <a:gd name="connsiteY76" fmla="*/ 823476 h 1027260"/>
              <a:gd name="connsiteX77" fmla="*/ 5960841 w 10753706"/>
              <a:gd name="connsiteY77" fmla="*/ 823819 h 1027260"/>
              <a:gd name="connsiteX78" fmla="*/ 5940719 w 10753706"/>
              <a:gd name="connsiteY78" fmla="*/ 825514 h 1027260"/>
              <a:gd name="connsiteX79" fmla="*/ 5884298 w 10753706"/>
              <a:gd name="connsiteY79" fmla="*/ 823806 h 1027260"/>
              <a:gd name="connsiteX80" fmla="*/ 5854779 w 10753706"/>
              <a:gd name="connsiteY80" fmla="*/ 832365 h 1027260"/>
              <a:gd name="connsiteX81" fmla="*/ 5848382 w 10753706"/>
              <a:gd name="connsiteY81" fmla="*/ 833844 h 1027260"/>
              <a:gd name="connsiteX82" fmla="*/ 5848066 w 10753706"/>
              <a:gd name="connsiteY82" fmla="*/ 833772 h 1027260"/>
              <a:gd name="connsiteX83" fmla="*/ 5840944 w 10753706"/>
              <a:gd name="connsiteY83" fmla="*/ 835132 h 1027260"/>
              <a:gd name="connsiteX84" fmla="*/ 5836719 w 10753706"/>
              <a:gd name="connsiteY84" fmla="*/ 836539 h 1027260"/>
              <a:gd name="connsiteX85" fmla="*/ 5824311 w 10753706"/>
              <a:gd name="connsiteY85" fmla="*/ 839408 h 1027260"/>
              <a:gd name="connsiteX86" fmla="*/ 5818788 w 10753706"/>
              <a:gd name="connsiteY86" fmla="*/ 839727 h 1027260"/>
              <a:gd name="connsiteX87" fmla="*/ 5763953 w 10753706"/>
              <a:gd name="connsiteY87" fmla="*/ 834282 h 1027260"/>
              <a:gd name="connsiteX88" fmla="*/ 5667748 w 10753706"/>
              <a:gd name="connsiteY88" fmla="*/ 840211 h 1027260"/>
              <a:gd name="connsiteX89" fmla="*/ 5573108 w 10753706"/>
              <a:gd name="connsiteY89" fmla="*/ 847611 h 1027260"/>
              <a:gd name="connsiteX90" fmla="*/ 5539137 w 10753706"/>
              <a:gd name="connsiteY90" fmla="*/ 851033 h 1027260"/>
              <a:gd name="connsiteX91" fmla="*/ 5510651 w 10753706"/>
              <a:gd name="connsiteY91" fmla="*/ 844215 h 1027260"/>
              <a:gd name="connsiteX92" fmla="*/ 5457331 w 10753706"/>
              <a:gd name="connsiteY92" fmla="*/ 839159 h 1027260"/>
              <a:gd name="connsiteX93" fmla="*/ 5410613 w 10753706"/>
              <a:gd name="connsiteY93" fmla="*/ 834358 h 1027260"/>
              <a:gd name="connsiteX94" fmla="*/ 5370040 w 10753706"/>
              <a:gd name="connsiteY94" fmla="*/ 862127 h 1027260"/>
              <a:gd name="connsiteX95" fmla="*/ 5318778 w 10753706"/>
              <a:gd name="connsiteY95" fmla="*/ 855310 h 1027260"/>
              <a:gd name="connsiteX96" fmla="*/ 5298645 w 10753706"/>
              <a:gd name="connsiteY96" fmla="*/ 855171 h 1027260"/>
              <a:gd name="connsiteX97" fmla="*/ 5253828 w 10753706"/>
              <a:gd name="connsiteY97" fmla="*/ 859670 h 1027260"/>
              <a:gd name="connsiteX98" fmla="*/ 5216955 w 10753706"/>
              <a:gd name="connsiteY98" fmla="*/ 866245 h 1027260"/>
              <a:gd name="connsiteX99" fmla="*/ 5214344 w 10753706"/>
              <a:gd name="connsiteY99" fmla="*/ 868102 h 1027260"/>
              <a:gd name="connsiteX100" fmla="*/ 5195561 w 10753706"/>
              <a:gd name="connsiteY100" fmla="*/ 869949 h 1027260"/>
              <a:gd name="connsiteX101" fmla="*/ 5182555 w 10753706"/>
              <a:gd name="connsiteY101" fmla="*/ 873542 h 1027260"/>
              <a:gd name="connsiteX102" fmla="*/ 5172552 w 10753706"/>
              <a:gd name="connsiteY102" fmla="*/ 878801 h 1027260"/>
              <a:gd name="connsiteX103" fmla="*/ 5027993 w 10753706"/>
              <a:gd name="connsiteY103" fmla="*/ 889666 h 1027260"/>
              <a:gd name="connsiteX104" fmla="*/ 4939844 w 10753706"/>
              <a:gd name="connsiteY104" fmla="*/ 934802 h 1027260"/>
              <a:gd name="connsiteX105" fmla="*/ 4792576 w 10753706"/>
              <a:gd name="connsiteY105" fmla="*/ 934820 h 1027260"/>
              <a:gd name="connsiteX106" fmla="*/ 4602423 w 10753706"/>
              <a:gd name="connsiteY106" fmla="*/ 958063 h 1027260"/>
              <a:gd name="connsiteX107" fmla="*/ 4290656 w 10753706"/>
              <a:gd name="connsiteY107" fmla="*/ 969152 h 1027260"/>
              <a:gd name="connsiteX108" fmla="*/ 3952334 w 10753706"/>
              <a:gd name="connsiteY108" fmla="*/ 954043 h 1027260"/>
              <a:gd name="connsiteX109" fmla="*/ 3858560 w 10753706"/>
              <a:gd name="connsiteY109" fmla="*/ 948781 h 1027260"/>
              <a:gd name="connsiteX110" fmla="*/ 3846597 w 10753706"/>
              <a:gd name="connsiteY110" fmla="*/ 948382 h 1027260"/>
              <a:gd name="connsiteX111" fmla="*/ 3736044 w 10753706"/>
              <a:gd name="connsiteY111" fmla="*/ 947759 h 1027260"/>
              <a:gd name="connsiteX112" fmla="*/ 3713136 w 10753706"/>
              <a:gd name="connsiteY112" fmla="*/ 946963 h 1027260"/>
              <a:gd name="connsiteX113" fmla="*/ 3695939 w 10753706"/>
              <a:gd name="connsiteY113" fmla="*/ 943639 h 1027260"/>
              <a:gd name="connsiteX114" fmla="*/ 3694125 w 10753706"/>
              <a:gd name="connsiteY114" fmla="*/ 940567 h 1027260"/>
              <a:gd name="connsiteX115" fmla="*/ 3681925 w 10753706"/>
              <a:gd name="connsiteY115" fmla="*/ 939706 h 1027260"/>
              <a:gd name="connsiteX116" fmla="*/ 3679204 w 10753706"/>
              <a:gd name="connsiteY116" fmla="*/ 938926 h 1027260"/>
              <a:gd name="connsiteX117" fmla="*/ 3615656 w 10753706"/>
              <a:gd name="connsiteY117" fmla="*/ 940320 h 1027260"/>
              <a:gd name="connsiteX118" fmla="*/ 3567983 w 10753706"/>
              <a:gd name="connsiteY118" fmla="*/ 935596 h 1027260"/>
              <a:gd name="connsiteX119" fmla="*/ 3422423 w 10753706"/>
              <a:gd name="connsiteY119" fmla="*/ 932129 h 1027260"/>
              <a:gd name="connsiteX120" fmla="*/ 3310925 w 10753706"/>
              <a:gd name="connsiteY120" fmla="*/ 911072 h 1027260"/>
              <a:gd name="connsiteX121" fmla="*/ 3139421 w 10753706"/>
              <a:gd name="connsiteY121" fmla="*/ 934151 h 1027260"/>
              <a:gd name="connsiteX122" fmla="*/ 2996922 w 10753706"/>
              <a:gd name="connsiteY122" fmla="*/ 927537 h 1027260"/>
              <a:gd name="connsiteX123" fmla="*/ 2982785 w 10753706"/>
              <a:gd name="connsiteY123" fmla="*/ 931453 h 1027260"/>
              <a:gd name="connsiteX124" fmla="*/ 2967478 w 10753706"/>
              <a:gd name="connsiteY124" fmla="*/ 933397 h 1027260"/>
              <a:gd name="connsiteX125" fmla="*/ 2948552 w 10753706"/>
              <a:gd name="connsiteY125" fmla="*/ 932961 h 1027260"/>
              <a:gd name="connsiteX126" fmla="*/ 2944404 w 10753706"/>
              <a:gd name="connsiteY126" fmla="*/ 934452 h 1027260"/>
              <a:gd name="connsiteX127" fmla="*/ 2908608 w 10753706"/>
              <a:gd name="connsiteY127" fmla="*/ 937205 h 1027260"/>
              <a:gd name="connsiteX128" fmla="*/ 2904443 w 10753706"/>
              <a:gd name="connsiteY128" fmla="*/ 936455 h 1027260"/>
              <a:gd name="connsiteX129" fmla="*/ 2868935 w 10753706"/>
              <a:gd name="connsiteY129" fmla="*/ 938022 h 1027260"/>
              <a:gd name="connsiteX130" fmla="*/ 2868586 w 10753706"/>
              <a:gd name="connsiteY130" fmla="*/ 937487 h 1027260"/>
              <a:gd name="connsiteX131" fmla="*/ 2859191 w 10753706"/>
              <a:gd name="connsiteY131" fmla="*/ 935503 h 1027260"/>
              <a:gd name="connsiteX132" fmla="*/ 2840915 w 10753706"/>
              <a:gd name="connsiteY132" fmla="*/ 932977 h 1027260"/>
              <a:gd name="connsiteX133" fmla="*/ 2763509 w 10753706"/>
              <a:gd name="connsiteY133" fmla="*/ 921850 h 1027260"/>
              <a:gd name="connsiteX134" fmla="*/ 2756121 w 10753706"/>
              <a:gd name="connsiteY134" fmla="*/ 921864 h 1027260"/>
              <a:gd name="connsiteX135" fmla="*/ 2755998 w 10753706"/>
              <a:gd name="connsiteY135" fmla="*/ 921739 h 1027260"/>
              <a:gd name="connsiteX136" fmla="*/ 2748255 w 10753706"/>
              <a:gd name="connsiteY136" fmla="*/ 921505 h 1027260"/>
              <a:gd name="connsiteX137" fmla="*/ 2694601 w 10753706"/>
              <a:gd name="connsiteY137" fmla="*/ 915575 h 1027260"/>
              <a:gd name="connsiteX138" fmla="*/ 2635357 w 10753706"/>
              <a:gd name="connsiteY138" fmla="*/ 910976 h 1027260"/>
              <a:gd name="connsiteX139" fmla="*/ 2601047 w 10753706"/>
              <a:gd name="connsiteY139" fmla="*/ 910263 h 1027260"/>
              <a:gd name="connsiteX140" fmla="*/ 2507482 w 10753706"/>
              <a:gd name="connsiteY140" fmla="*/ 906211 h 1027260"/>
              <a:gd name="connsiteX141" fmla="*/ 2413884 w 10753706"/>
              <a:gd name="connsiteY141" fmla="*/ 900545 h 1027260"/>
              <a:gd name="connsiteX142" fmla="*/ 2368912 w 10753706"/>
              <a:gd name="connsiteY142" fmla="*/ 888755 h 1027260"/>
              <a:gd name="connsiteX143" fmla="*/ 2349490 w 10753706"/>
              <a:gd name="connsiteY143" fmla="*/ 889719 h 1027260"/>
              <a:gd name="connsiteX144" fmla="*/ 2344290 w 10753706"/>
              <a:gd name="connsiteY144" fmla="*/ 890584 h 1027260"/>
              <a:gd name="connsiteX145" fmla="*/ 2336488 w 10753706"/>
              <a:gd name="connsiteY145" fmla="*/ 891058 h 1027260"/>
              <a:gd name="connsiteX146" fmla="*/ 2329015 w 10753706"/>
              <a:gd name="connsiteY146" fmla="*/ 891627 h 1027260"/>
              <a:gd name="connsiteX147" fmla="*/ 2293898 w 10753706"/>
              <a:gd name="connsiteY147" fmla="*/ 896431 h 1027260"/>
              <a:gd name="connsiteX148" fmla="*/ 2243927 w 10753706"/>
              <a:gd name="connsiteY148" fmla="*/ 888076 h 1027260"/>
              <a:gd name="connsiteX149" fmla="*/ 2223920 w 10753706"/>
              <a:gd name="connsiteY149" fmla="*/ 887331 h 1027260"/>
              <a:gd name="connsiteX150" fmla="*/ 2213081 w 10753706"/>
              <a:gd name="connsiteY150" fmla="*/ 886302 h 1027260"/>
              <a:gd name="connsiteX151" fmla="*/ 2212307 w 10753706"/>
              <a:gd name="connsiteY151" fmla="*/ 885829 h 1027260"/>
              <a:gd name="connsiteX152" fmla="*/ 2152321 w 10753706"/>
              <a:gd name="connsiteY152" fmla="*/ 894418 h 1027260"/>
              <a:gd name="connsiteX153" fmla="*/ 2140985 w 10753706"/>
              <a:gd name="connsiteY153" fmla="*/ 895968 h 1027260"/>
              <a:gd name="connsiteX154" fmla="*/ 2121210 w 10753706"/>
              <a:gd name="connsiteY154" fmla="*/ 899354 h 1027260"/>
              <a:gd name="connsiteX155" fmla="*/ 2119146 w 10753706"/>
              <a:gd name="connsiteY155" fmla="*/ 899033 h 1027260"/>
              <a:gd name="connsiteX156" fmla="*/ 2105666 w 10753706"/>
              <a:gd name="connsiteY156" fmla="*/ 902240 h 1027260"/>
              <a:gd name="connsiteX157" fmla="*/ 2094924 w 10753706"/>
              <a:gd name="connsiteY157" fmla="*/ 907203 h 1027260"/>
              <a:gd name="connsiteX158" fmla="*/ 1949478 w 10753706"/>
              <a:gd name="connsiteY158" fmla="*/ 913748 h 1027260"/>
              <a:gd name="connsiteX159" fmla="*/ 1749684 w 10753706"/>
              <a:gd name="connsiteY159" fmla="*/ 942223 h 1027260"/>
              <a:gd name="connsiteX160" fmla="*/ 1585576 w 10753706"/>
              <a:gd name="connsiteY160" fmla="*/ 954170 h 1027260"/>
              <a:gd name="connsiteX161" fmla="*/ 1476250 w 10753706"/>
              <a:gd name="connsiteY161" fmla="*/ 950653 h 1027260"/>
              <a:gd name="connsiteX162" fmla="*/ 1433927 w 10753706"/>
              <a:gd name="connsiteY162" fmla="*/ 959926 h 1027260"/>
              <a:gd name="connsiteX163" fmla="*/ 1414893 w 10753706"/>
              <a:gd name="connsiteY163" fmla="*/ 957671 h 1027260"/>
              <a:gd name="connsiteX164" fmla="*/ 1411585 w 10753706"/>
              <a:gd name="connsiteY164" fmla="*/ 957179 h 1027260"/>
              <a:gd name="connsiteX165" fmla="*/ 1398896 w 10753706"/>
              <a:gd name="connsiteY165" fmla="*/ 957460 h 1027260"/>
              <a:gd name="connsiteX166" fmla="*/ 1394632 w 10753706"/>
              <a:gd name="connsiteY166" fmla="*/ 954725 h 1027260"/>
              <a:gd name="connsiteX167" fmla="*/ 1375043 w 10753706"/>
              <a:gd name="connsiteY167" fmla="*/ 953132 h 1027260"/>
              <a:gd name="connsiteX168" fmla="*/ 1351876 w 10753706"/>
              <a:gd name="connsiteY168" fmla="*/ 954436 h 1027260"/>
              <a:gd name="connsiteX169" fmla="*/ 1242676 w 10753706"/>
              <a:gd name="connsiteY169" fmla="*/ 963767 h 1027260"/>
              <a:gd name="connsiteX170" fmla="*/ 1205993 w 10753706"/>
              <a:gd name="connsiteY170" fmla="*/ 974080 h 1027260"/>
              <a:gd name="connsiteX171" fmla="*/ 1052221 w 10753706"/>
              <a:gd name="connsiteY171" fmla="*/ 963954 h 1027260"/>
              <a:gd name="connsiteX172" fmla="*/ 968270 w 10753706"/>
              <a:gd name="connsiteY172" fmla="*/ 964761 h 1027260"/>
              <a:gd name="connsiteX173" fmla="*/ 874493 w 10753706"/>
              <a:gd name="connsiteY173" fmla="*/ 998122 h 1027260"/>
              <a:gd name="connsiteX174" fmla="*/ 814411 w 10753706"/>
              <a:gd name="connsiteY174" fmla="*/ 1007391 h 1027260"/>
              <a:gd name="connsiteX175" fmla="*/ 688604 w 10753706"/>
              <a:gd name="connsiteY175" fmla="*/ 1015631 h 1027260"/>
              <a:gd name="connsiteX176" fmla="*/ 618171 w 10753706"/>
              <a:gd name="connsiteY176" fmla="*/ 1027260 h 1027260"/>
              <a:gd name="connsiteX177" fmla="*/ 570379 w 10753706"/>
              <a:gd name="connsiteY177" fmla="*/ 1023487 h 1027260"/>
              <a:gd name="connsiteX178" fmla="*/ 482519 w 10753706"/>
              <a:gd name="connsiteY178" fmla="*/ 1002108 h 1027260"/>
              <a:gd name="connsiteX179" fmla="*/ 475319 w 10753706"/>
              <a:gd name="connsiteY179" fmla="*/ 1009922 h 1027260"/>
              <a:gd name="connsiteX180" fmla="*/ 431104 w 10753706"/>
              <a:gd name="connsiteY180" fmla="*/ 1009317 h 1027260"/>
              <a:gd name="connsiteX181" fmla="*/ 363782 w 10753706"/>
              <a:gd name="connsiteY181" fmla="*/ 1007585 h 1027260"/>
              <a:gd name="connsiteX182" fmla="*/ 325533 w 10753706"/>
              <a:gd name="connsiteY182" fmla="*/ 1008502 h 1027260"/>
              <a:gd name="connsiteX183" fmla="*/ 220429 w 10753706"/>
              <a:gd name="connsiteY183" fmla="*/ 1008927 h 1027260"/>
              <a:gd name="connsiteX184" fmla="*/ 114676 w 10753706"/>
              <a:gd name="connsiteY184" fmla="*/ 1007765 h 1027260"/>
              <a:gd name="connsiteX185" fmla="*/ 13470 w 10753706"/>
              <a:gd name="connsiteY185" fmla="*/ 998544 h 1027260"/>
              <a:gd name="connsiteX186" fmla="*/ 0 w 10753706"/>
              <a:gd name="connsiteY186" fmla="*/ 997355 h 1027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</a:cxnLst>
            <a:rect l="l" t="t" r="r" b="b"/>
            <a:pathLst>
              <a:path w="10753706" h="1027260">
                <a:moveTo>
                  <a:pt x="0" y="0"/>
                </a:moveTo>
                <a:lnTo>
                  <a:pt x="10753706" y="0"/>
                </a:lnTo>
                <a:lnTo>
                  <a:pt x="10748809" y="2522"/>
                </a:lnTo>
                <a:cubicBezTo>
                  <a:pt x="10744031" y="4644"/>
                  <a:pt x="10737551" y="7204"/>
                  <a:pt x="10725330" y="11977"/>
                </a:cubicBezTo>
                <a:cubicBezTo>
                  <a:pt x="10700888" y="21523"/>
                  <a:pt x="10652058" y="39304"/>
                  <a:pt x="10615423" y="52967"/>
                </a:cubicBezTo>
                <a:cubicBezTo>
                  <a:pt x="10598524" y="49017"/>
                  <a:pt x="10550674" y="61360"/>
                  <a:pt x="10533936" y="53095"/>
                </a:cubicBezTo>
                <a:cubicBezTo>
                  <a:pt x="10519435" y="55674"/>
                  <a:pt x="10480156" y="49393"/>
                  <a:pt x="10466876" y="45180"/>
                </a:cubicBezTo>
                <a:cubicBezTo>
                  <a:pt x="10443145" y="68059"/>
                  <a:pt x="10382269" y="71294"/>
                  <a:pt x="10355090" y="89741"/>
                </a:cubicBezTo>
                <a:cubicBezTo>
                  <a:pt x="10286222" y="95376"/>
                  <a:pt x="10146285" y="63529"/>
                  <a:pt x="10087145" y="66115"/>
                </a:cubicBezTo>
                <a:cubicBezTo>
                  <a:pt x="10067575" y="79584"/>
                  <a:pt x="10043111" y="68921"/>
                  <a:pt x="10015902" y="76178"/>
                </a:cubicBezTo>
                <a:cubicBezTo>
                  <a:pt x="9952302" y="84628"/>
                  <a:pt x="9893286" y="103337"/>
                  <a:pt x="9806005" y="102435"/>
                </a:cubicBezTo>
                <a:cubicBezTo>
                  <a:pt x="9782247" y="141133"/>
                  <a:pt x="9674787" y="151643"/>
                  <a:pt x="9602583" y="179170"/>
                </a:cubicBezTo>
                <a:cubicBezTo>
                  <a:pt x="9557658" y="187584"/>
                  <a:pt x="9478290" y="154235"/>
                  <a:pt x="9469719" y="174721"/>
                </a:cubicBezTo>
                <a:cubicBezTo>
                  <a:pt x="9443779" y="165070"/>
                  <a:pt x="9431317" y="185692"/>
                  <a:pt x="9408692" y="189513"/>
                </a:cubicBezTo>
                <a:cubicBezTo>
                  <a:pt x="9387154" y="183843"/>
                  <a:pt x="9380475" y="191089"/>
                  <a:pt x="9364151" y="194072"/>
                </a:cubicBezTo>
                <a:cubicBezTo>
                  <a:pt x="9354686" y="190222"/>
                  <a:pt x="9340485" y="191782"/>
                  <a:pt x="9337751" y="197579"/>
                </a:cubicBezTo>
                <a:cubicBezTo>
                  <a:pt x="9349566" y="209270"/>
                  <a:pt x="9297468" y="207714"/>
                  <a:pt x="9297166" y="216558"/>
                </a:cubicBezTo>
                <a:cubicBezTo>
                  <a:pt x="9269057" y="220999"/>
                  <a:pt x="9139630" y="221783"/>
                  <a:pt x="9123859" y="237356"/>
                </a:cubicBezTo>
                <a:cubicBezTo>
                  <a:pt x="9068176" y="249209"/>
                  <a:pt x="8975349" y="235349"/>
                  <a:pt x="8950741" y="238020"/>
                </a:cubicBezTo>
                <a:cubicBezTo>
                  <a:pt x="8916265" y="215428"/>
                  <a:pt x="8822808" y="292026"/>
                  <a:pt x="8718236" y="303148"/>
                </a:cubicBezTo>
                <a:cubicBezTo>
                  <a:pt x="8703111" y="302060"/>
                  <a:pt x="8695551" y="302792"/>
                  <a:pt x="8694011" y="308812"/>
                </a:cubicBezTo>
                <a:cubicBezTo>
                  <a:pt x="8661810" y="312764"/>
                  <a:pt x="8637956" y="329628"/>
                  <a:pt x="8611976" y="324819"/>
                </a:cubicBezTo>
                <a:cubicBezTo>
                  <a:pt x="8621849" y="336388"/>
                  <a:pt x="8562809" y="325917"/>
                  <a:pt x="8562074" y="337971"/>
                </a:cubicBezTo>
                <a:cubicBezTo>
                  <a:pt x="8543699" y="343978"/>
                  <a:pt x="8511321" y="356396"/>
                  <a:pt x="8501724" y="360865"/>
                </a:cubicBezTo>
                <a:lnTo>
                  <a:pt x="8504489" y="364790"/>
                </a:lnTo>
                <a:lnTo>
                  <a:pt x="8492774" y="366181"/>
                </a:lnTo>
                <a:lnTo>
                  <a:pt x="8466405" y="368724"/>
                </a:lnTo>
                <a:cubicBezTo>
                  <a:pt x="8455454" y="372229"/>
                  <a:pt x="8440175" y="385805"/>
                  <a:pt x="8427069" y="387211"/>
                </a:cubicBezTo>
                <a:cubicBezTo>
                  <a:pt x="8400442" y="392215"/>
                  <a:pt x="8397079" y="382989"/>
                  <a:pt x="8387766" y="377161"/>
                </a:cubicBezTo>
                <a:cubicBezTo>
                  <a:pt x="8369233" y="378548"/>
                  <a:pt x="8334756" y="390869"/>
                  <a:pt x="8315874" y="395527"/>
                </a:cubicBezTo>
                <a:cubicBezTo>
                  <a:pt x="8306664" y="400500"/>
                  <a:pt x="8272845" y="393679"/>
                  <a:pt x="8274474" y="405112"/>
                </a:cubicBezTo>
                <a:cubicBezTo>
                  <a:pt x="8255483" y="406194"/>
                  <a:pt x="8244963" y="408376"/>
                  <a:pt x="8234664" y="410219"/>
                </a:cubicBezTo>
                <a:lnTo>
                  <a:pt x="8211268" y="416791"/>
                </a:lnTo>
                <a:cubicBezTo>
                  <a:pt x="8204720" y="419941"/>
                  <a:pt x="8197411" y="422004"/>
                  <a:pt x="8188615" y="421755"/>
                </a:cubicBezTo>
                <a:lnTo>
                  <a:pt x="8179981" y="420402"/>
                </a:lnTo>
                <a:lnTo>
                  <a:pt x="8179307" y="422516"/>
                </a:lnTo>
                <a:cubicBezTo>
                  <a:pt x="8179027" y="425797"/>
                  <a:pt x="8175790" y="448341"/>
                  <a:pt x="8147929" y="450302"/>
                </a:cubicBezTo>
                <a:cubicBezTo>
                  <a:pt x="8130300" y="457967"/>
                  <a:pt x="8114933" y="461015"/>
                  <a:pt x="8089136" y="465283"/>
                </a:cubicBezTo>
                <a:cubicBezTo>
                  <a:pt x="8072810" y="465920"/>
                  <a:pt x="8069376" y="451569"/>
                  <a:pt x="8049973" y="454121"/>
                </a:cubicBezTo>
                <a:cubicBezTo>
                  <a:pt x="7974508" y="471465"/>
                  <a:pt x="8006050" y="447139"/>
                  <a:pt x="7965913" y="464415"/>
                </a:cubicBezTo>
                <a:cubicBezTo>
                  <a:pt x="7958234" y="466025"/>
                  <a:pt x="7951405" y="465800"/>
                  <a:pt x="7945093" y="464798"/>
                </a:cubicBezTo>
                <a:lnTo>
                  <a:pt x="7935335" y="462442"/>
                </a:lnTo>
                <a:lnTo>
                  <a:pt x="7904779" y="471429"/>
                </a:lnTo>
                <a:cubicBezTo>
                  <a:pt x="7889387" y="474999"/>
                  <a:pt x="7872867" y="477951"/>
                  <a:pt x="7855604" y="480199"/>
                </a:cubicBezTo>
                <a:cubicBezTo>
                  <a:pt x="7850005" y="476378"/>
                  <a:pt x="7838628" y="483595"/>
                  <a:pt x="7832630" y="485371"/>
                </a:cubicBezTo>
                <a:cubicBezTo>
                  <a:pt x="7831473" y="482645"/>
                  <a:pt x="7816623" y="482661"/>
                  <a:pt x="7812438" y="485391"/>
                </a:cubicBezTo>
                <a:cubicBezTo>
                  <a:pt x="7709470" y="505049"/>
                  <a:pt x="7759426" y="473956"/>
                  <a:pt x="7701399" y="495197"/>
                </a:cubicBezTo>
                <a:cubicBezTo>
                  <a:pt x="7690986" y="496989"/>
                  <a:pt x="7682397" y="496365"/>
                  <a:pt x="7674778" y="494723"/>
                </a:cubicBezTo>
                <a:lnTo>
                  <a:pt x="7660445" y="490194"/>
                </a:lnTo>
                <a:lnTo>
                  <a:pt x="7651781" y="493084"/>
                </a:lnTo>
                <a:cubicBezTo>
                  <a:pt x="7616113" y="496548"/>
                  <a:pt x="7603273" y="491735"/>
                  <a:pt x="7584807" y="499490"/>
                </a:cubicBezTo>
                <a:cubicBezTo>
                  <a:pt x="7549256" y="490212"/>
                  <a:pt x="7563949" y="500167"/>
                  <a:pt x="7541324" y="504184"/>
                </a:cubicBezTo>
                <a:cubicBezTo>
                  <a:pt x="7523851" y="508307"/>
                  <a:pt x="7559546" y="509825"/>
                  <a:pt x="7541756" y="512184"/>
                </a:cubicBezTo>
                <a:cubicBezTo>
                  <a:pt x="7520963" y="510864"/>
                  <a:pt x="7525755" y="520497"/>
                  <a:pt x="7503906" y="518551"/>
                </a:cubicBezTo>
                <a:cubicBezTo>
                  <a:pt x="7505924" y="510774"/>
                  <a:pt x="7464361" y="523683"/>
                  <a:pt x="7460411" y="517415"/>
                </a:cubicBezTo>
                <a:lnTo>
                  <a:pt x="7460116" y="517548"/>
                </a:lnTo>
                <a:cubicBezTo>
                  <a:pt x="7447785" y="530928"/>
                  <a:pt x="7310141" y="550568"/>
                  <a:pt x="7297810" y="563947"/>
                </a:cubicBezTo>
                <a:cubicBezTo>
                  <a:pt x="7221791" y="605698"/>
                  <a:pt x="7039072" y="646008"/>
                  <a:pt x="6946388" y="665244"/>
                </a:cubicBezTo>
                <a:cubicBezTo>
                  <a:pt x="6853704" y="684480"/>
                  <a:pt x="6804875" y="677485"/>
                  <a:pt x="6741704" y="679365"/>
                </a:cubicBezTo>
                <a:lnTo>
                  <a:pt x="6624680" y="677674"/>
                </a:lnTo>
                <a:lnTo>
                  <a:pt x="6605700" y="683566"/>
                </a:lnTo>
                <a:cubicBezTo>
                  <a:pt x="6603309" y="685184"/>
                  <a:pt x="6599550" y="685647"/>
                  <a:pt x="6576922" y="683030"/>
                </a:cubicBezTo>
                <a:cubicBezTo>
                  <a:pt x="6527275" y="698355"/>
                  <a:pt x="6440981" y="702347"/>
                  <a:pt x="6405123" y="721946"/>
                </a:cubicBezTo>
                <a:cubicBezTo>
                  <a:pt x="6407963" y="715467"/>
                  <a:pt x="6383450" y="712913"/>
                  <a:pt x="6368938" y="717341"/>
                </a:cubicBezTo>
                <a:cubicBezTo>
                  <a:pt x="6377914" y="692119"/>
                  <a:pt x="6315316" y="744281"/>
                  <a:pt x="6295102" y="729508"/>
                </a:cubicBezTo>
                <a:cubicBezTo>
                  <a:pt x="6300358" y="744473"/>
                  <a:pt x="6240070" y="776254"/>
                  <a:pt x="6202084" y="767091"/>
                </a:cubicBezTo>
                <a:cubicBezTo>
                  <a:pt x="6152826" y="774744"/>
                  <a:pt x="6122010" y="790367"/>
                  <a:pt x="6067157" y="790339"/>
                </a:cubicBezTo>
                <a:cubicBezTo>
                  <a:pt x="6066310" y="792484"/>
                  <a:pt x="6064283" y="794403"/>
                  <a:pt x="6061443" y="796151"/>
                </a:cubicBezTo>
                <a:lnTo>
                  <a:pt x="6051406" y="800684"/>
                </a:lnTo>
                <a:lnTo>
                  <a:pt x="6049097" y="800636"/>
                </a:lnTo>
                <a:cubicBezTo>
                  <a:pt x="6040408" y="801393"/>
                  <a:pt x="6036299" y="802645"/>
                  <a:pt x="6034222" y="804110"/>
                </a:cubicBezTo>
                <a:lnTo>
                  <a:pt x="6033121" y="806078"/>
                </a:lnTo>
                <a:lnTo>
                  <a:pt x="6023593" y="808842"/>
                </a:lnTo>
                <a:lnTo>
                  <a:pt x="6006639" y="815304"/>
                </a:lnTo>
                <a:lnTo>
                  <a:pt x="6001762" y="815557"/>
                </a:lnTo>
                <a:lnTo>
                  <a:pt x="5973534" y="823815"/>
                </a:lnTo>
                <a:lnTo>
                  <a:pt x="5972336" y="823476"/>
                </a:lnTo>
                <a:cubicBezTo>
                  <a:pt x="5969004" y="822901"/>
                  <a:pt x="5965329" y="822833"/>
                  <a:pt x="5960841" y="823819"/>
                </a:cubicBezTo>
                <a:cubicBezTo>
                  <a:pt x="5955860" y="815655"/>
                  <a:pt x="5953515" y="821882"/>
                  <a:pt x="5940719" y="825514"/>
                </a:cubicBezTo>
                <a:cubicBezTo>
                  <a:pt x="5930130" y="813644"/>
                  <a:pt x="5900943" y="827979"/>
                  <a:pt x="5884298" y="823806"/>
                </a:cubicBezTo>
                <a:cubicBezTo>
                  <a:pt x="5875133" y="826741"/>
                  <a:pt x="5865250" y="829630"/>
                  <a:pt x="5854779" y="832365"/>
                </a:cubicBezTo>
                <a:lnTo>
                  <a:pt x="5848382" y="833844"/>
                </a:lnTo>
                <a:lnTo>
                  <a:pt x="5848066" y="833772"/>
                </a:lnTo>
                <a:cubicBezTo>
                  <a:pt x="5846273" y="833879"/>
                  <a:pt x="5844018" y="834284"/>
                  <a:pt x="5840944" y="835132"/>
                </a:cubicBezTo>
                <a:lnTo>
                  <a:pt x="5836719" y="836539"/>
                </a:lnTo>
                <a:lnTo>
                  <a:pt x="5824311" y="839408"/>
                </a:lnTo>
                <a:lnTo>
                  <a:pt x="5818788" y="839727"/>
                </a:lnTo>
                <a:cubicBezTo>
                  <a:pt x="5797008" y="838594"/>
                  <a:pt x="5786883" y="822081"/>
                  <a:pt x="5763953" y="834282"/>
                </a:cubicBezTo>
                <a:cubicBezTo>
                  <a:pt x="5726813" y="837521"/>
                  <a:pt x="5699446" y="830949"/>
                  <a:pt x="5667748" y="840211"/>
                </a:cubicBezTo>
                <a:cubicBezTo>
                  <a:pt x="5632959" y="843205"/>
                  <a:pt x="5601436" y="842280"/>
                  <a:pt x="5573108" y="847611"/>
                </a:cubicBezTo>
                <a:cubicBezTo>
                  <a:pt x="5560030" y="845832"/>
                  <a:pt x="5549547" y="851598"/>
                  <a:pt x="5539137" y="851033"/>
                </a:cubicBezTo>
                <a:cubicBezTo>
                  <a:pt x="5528728" y="850467"/>
                  <a:pt x="5529256" y="837509"/>
                  <a:pt x="5510651" y="844215"/>
                </a:cubicBezTo>
                <a:cubicBezTo>
                  <a:pt x="5494241" y="833607"/>
                  <a:pt x="5466101" y="839171"/>
                  <a:pt x="5457331" y="839159"/>
                </a:cubicBezTo>
                <a:lnTo>
                  <a:pt x="5410613" y="834358"/>
                </a:lnTo>
                <a:lnTo>
                  <a:pt x="5370040" y="862127"/>
                </a:lnTo>
                <a:cubicBezTo>
                  <a:pt x="5357863" y="856469"/>
                  <a:pt x="5319115" y="868069"/>
                  <a:pt x="5318778" y="855310"/>
                </a:cubicBezTo>
                <a:cubicBezTo>
                  <a:pt x="5303920" y="857760"/>
                  <a:pt x="5296727" y="863736"/>
                  <a:pt x="5298645" y="855171"/>
                </a:cubicBezTo>
                <a:cubicBezTo>
                  <a:pt x="5287819" y="855897"/>
                  <a:pt x="5267444" y="857825"/>
                  <a:pt x="5253828" y="859670"/>
                </a:cubicBezTo>
                <a:lnTo>
                  <a:pt x="5216955" y="866245"/>
                </a:lnTo>
                <a:lnTo>
                  <a:pt x="5214344" y="868102"/>
                </a:lnTo>
                <a:cubicBezTo>
                  <a:pt x="5210778" y="868719"/>
                  <a:pt x="5200859" y="869042"/>
                  <a:pt x="5195561" y="869949"/>
                </a:cubicBezTo>
                <a:lnTo>
                  <a:pt x="5182555" y="873542"/>
                </a:lnTo>
                <a:cubicBezTo>
                  <a:pt x="5178496" y="875023"/>
                  <a:pt x="5175066" y="876746"/>
                  <a:pt x="5172552" y="878801"/>
                </a:cubicBezTo>
                <a:cubicBezTo>
                  <a:pt x="5121406" y="873797"/>
                  <a:pt x="5080096" y="886529"/>
                  <a:pt x="5027993" y="889666"/>
                </a:cubicBezTo>
                <a:cubicBezTo>
                  <a:pt x="4999924" y="877115"/>
                  <a:pt x="4946973" y="919452"/>
                  <a:pt x="4939844" y="934802"/>
                </a:cubicBezTo>
                <a:cubicBezTo>
                  <a:pt x="4895154" y="940701"/>
                  <a:pt x="4844006" y="928240"/>
                  <a:pt x="4792576" y="934820"/>
                </a:cubicBezTo>
                <a:lnTo>
                  <a:pt x="4602423" y="958063"/>
                </a:lnTo>
                <a:cubicBezTo>
                  <a:pt x="4488530" y="967131"/>
                  <a:pt x="4399004" y="969822"/>
                  <a:pt x="4290656" y="969152"/>
                </a:cubicBezTo>
                <a:cubicBezTo>
                  <a:pt x="4182308" y="968482"/>
                  <a:pt x="4046938" y="971167"/>
                  <a:pt x="3952334" y="954043"/>
                </a:cubicBezTo>
                <a:lnTo>
                  <a:pt x="3858560" y="948781"/>
                </a:lnTo>
                <a:lnTo>
                  <a:pt x="3846597" y="948382"/>
                </a:lnTo>
                <a:cubicBezTo>
                  <a:pt x="3807516" y="956616"/>
                  <a:pt x="3767475" y="941640"/>
                  <a:pt x="3736044" y="947759"/>
                </a:cubicBezTo>
                <a:cubicBezTo>
                  <a:pt x="3727323" y="948128"/>
                  <a:pt x="3719828" y="947771"/>
                  <a:pt x="3713136" y="946963"/>
                </a:cubicBezTo>
                <a:lnTo>
                  <a:pt x="3695939" y="943639"/>
                </a:lnTo>
                <a:lnTo>
                  <a:pt x="3694125" y="940567"/>
                </a:lnTo>
                <a:lnTo>
                  <a:pt x="3681925" y="939706"/>
                </a:lnTo>
                <a:lnTo>
                  <a:pt x="3679204" y="938926"/>
                </a:lnTo>
                <a:cubicBezTo>
                  <a:pt x="3668160" y="939028"/>
                  <a:pt x="3634193" y="940875"/>
                  <a:pt x="3615656" y="940320"/>
                </a:cubicBezTo>
                <a:cubicBezTo>
                  <a:pt x="3582626" y="936974"/>
                  <a:pt x="3593904" y="949140"/>
                  <a:pt x="3567983" y="935596"/>
                </a:cubicBezTo>
                <a:cubicBezTo>
                  <a:pt x="3504185" y="939048"/>
                  <a:pt x="3482818" y="922224"/>
                  <a:pt x="3422423" y="932129"/>
                </a:cubicBezTo>
                <a:cubicBezTo>
                  <a:pt x="3369166" y="933413"/>
                  <a:pt x="3329486" y="910108"/>
                  <a:pt x="3310925" y="911072"/>
                </a:cubicBezTo>
                <a:cubicBezTo>
                  <a:pt x="3261363" y="909787"/>
                  <a:pt x="3198415" y="933574"/>
                  <a:pt x="3139421" y="934151"/>
                </a:cubicBezTo>
                <a:cubicBezTo>
                  <a:pt x="3088799" y="931012"/>
                  <a:pt x="3038941" y="938464"/>
                  <a:pt x="2996922" y="927537"/>
                </a:cubicBezTo>
                <a:cubicBezTo>
                  <a:pt x="2992673" y="929234"/>
                  <a:pt x="2987900" y="930498"/>
                  <a:pt x="2982785" y="931453"/>
                </a:cubicBezTo>
                <a:lnTo>
                  <a:pt x="2967478" y="933397"/>
                </a:lnTo>
                <a:lnTo>
                  <a:pt x="2948552" y="932961"/>
                </a:lnTo>
                <a:lnTo>
                  <a:pt x="2944404" y="934452"/>
                </a:lnTo>
                <a:lnTo>
                  <a:pt x="2908608" y="937205"/>
                </a:lnTo>
                <a:lnTo>
                  <a:pt x="2904443" y="936455"/>
                </a:lnTo>
                <a:lnTo>
                  <a:pt x="2868935" y="938022"/>
                </a:lnTo>
                <a:lnTo>
                  <a:pt x="2868586" y="937487"/>
                </a:lnTo>
                <a:cubicBezTo>
                  <a:pt x="2866994" y="936327"/>
                  <a:pt x="2864292" y="935538"/>
                  <a:pt x="2859191" y="935503"/>
                </a:cubicBezTo>
                <a:cubicBezTo>
                  <a:pt x="2869075" y="927418"/>
                  <a:pt x="2856828" y="932364"/>
                  <a:pt x="2840915" y="932977"/>
                </a:cubicBezTo>
                <a:lnTo>
                  <a:pt x="2763509" y="921850"/>
                </a:lnTo>
                <a:lnTo>
                  <a:pt x="2756121" y="921864"/>
                </a:lnTo>
                <a:cubicBezTo>
                  <a:pt x="2756081" y="921822"/>
                  <a:pt x="2756039" y="921781"/>
                  <a:pt x="2755998" y="921739"/>
                </a:cubicBezTo>
                <a:cubicBezTo>
                  <a:pt x="2754445" y="921476"/>
                  <a:pt x="2752036" y="921380"/>
                  <a:pt x="2748255" y="921505"/>
                </a:cubicBezTo>
                <a:lnTo>
                  <a:pt x="2694601" y="915575"/>
                </a:lnTo>
                <a:cubicBezTo>
                  <a:pt x="2671223" y="919874"/>
                  <a:pt x="2666972" y="913376"/>
                  <a:pt x="2635357" y="910976"/>
                </a:cubicBezTo>
                <a:cubicBezTo>
                  <a:pt x="2621906" y="915051"/>
                  <a:pt x="2611315" y="913542"/>
                  <a:pt x="2601047" y="910263"/>
                </a:cubicBezTo>
                <a:cubicBezTo>
                  <a:pt x="2570084" y="912074"/>
                  <a:pt x="2542135" y="907435"/>
                  <a:pt x="2507482" y="906211"/>
                </a:cubicBezTo>
                <a:cubicBezTo>
                  <a:pt x="2469706" y="911437"/>
                  <a:pt x="2450920" y="901812"/>
                  <a:pt x="2413884" y="900545"/>
                </a:cubicBezTo>
                <a:cubicBezTo>
                  <a:pt x="2381338" y="909664"/>
                  <a:pt x="2387753" y="892438"/>
                  <a:pt x="2368912" y="888755"/>
                </a:cubicBezTo>
                <a:lnTo>
                  <a:pt x="2349490" y="889719"/>
                </a:lnTo>
                <a:lnTo>
                  <a:pt x="2344290" y="890584"/>
                </a:lnTo>
                <a:cubicBezTo>
                  <a:pt x="2340673" y="891041"/>
                  <a:pt x="2338228" y="891167"/>
                  <a:pt x="2336488" y="891058"/>
                </a:cubicBezTo>
                <a:lnTo>
                  <a:pt x="2329015" y="891627"/>
                </a:lnTo>
                <a:cubicBezTo>
                  <a:pt x="2316843" y="893039"/>
                  <a:pt x="2305064" y="894669"/>
                  <a:pt x="2293898" y="896431"/>
                </a:cubicBezTo>
                <a:cubicBezTo>
                  <a:pt x="2282637" y="890404"/>
                  <a:pt x="2242346" y="900851"/>
                  <a:pt x="2243927" y="888076"/>
                </a:cubicBezTo>
                <a:cubicBezTo>
                  <a:pt x="2228778" y="890081"/>
                  <a:pt x="2220725" y="895845"/>
                  <a:pt x="2223920" y="887331"/>
                </a:cubicBezTo>
                <a:cubicBezTo>
                  <a:pt x="2218877" y="887756"/>
                  <a:pt x="2215583" y="887254"/>
                  <a:pt x="2213081" y="886302"/>
                </a:cubicBezTo>
                <a:lnTo>
                  <a:pt x="2212307" y="885829"/>
                </a:lnTo>
                <a:lnTo>
                  <a:pt x="2152321" y="894418"/>
                </a:lnTo>
                <a:lnTo>
                  <a:pt x="2140985" y="895968"/>
                </a:lnTo>
                <a:lnTo>
                  <a:pt x="2121210" y="899354"/>
                </a:lnTo>
                <a:lnTo>
                  <a:pt x="2119146" y="899033"/>
                </a:lnTo>
                <a:lnTo>
                  <a:pt x="2105666" y="902240"/>
                </a:lnTo>
                <a:cubicBezTo>
                  <a:pt x="2101407" y="903601"/>
                  <a:pt x="2097735" y="905221"/>
                  <a:pt x="2094924" y="907203"/>
                </a:cubicBezTo>
                <a:cubicBezTo>
                  <a:pt x="2044793" y="900664"/>
                  <a:pt x="2001785" y="912168"/>
                  <a:pt x="1949478" y="913748"/>
                </a:cubicBezTo>
                <a:cubicBezTo>
                  <a:pt x="1891937" y="919585"/>
                  <a:pt x="1810334" y="935486"/>
                  <a:pt x="1749684" y="942223"/>
                </a:cubicBezTo>
                <a:lnTo>
                  <a:pt x="1585576" y="954170"/>
                </a:lnTo>
                <a:cubicBezTo>
                  <a:pt x="1549165" y="943719"/>
                  <a:pt x="1511425" y="950847"/>
                  <a:pt x="1476250" y="950653"/>
                </a:cubicBezTo>
                <a:cubicBezTo>
                  <a:pt x="1488515" y="961596"/>
                  <a:pt x="1432660" y="946795"/>
                  <a:pt x="1433927" y="959926"/>
                </a:cubicBezTo>
                <a:cubicBezTo>
                  <a:pt x="1427485" y="959475"/>
                  <a:pt x="1421205" y="958623"/>
                  <a:pt x="1414893" y="957671"/>
                </a:cubicBezTo>
                <a:lnTo>
                  <a:pt x="1411585" y="957179"/>
                </a:lnTo>
                <a:lnTo>
                  <a:pt x="1398896" y="957460"/>
                </a:lnTo>
                <a:lnTo>
                  <a:pt x="1394632" y="954725"/>
                </a:lnTo>
                <a:lnTo>
                  <a:pt x="1375043" y="953132"/>
                </a:lnTo>
                <a:cubicBezTo>
                  <a:pt x="1367813" y="952970"/>
                  <a:pt x="1360155" y="953305"/>
                  <a:pt x="1351876" y="954436"/>
                </a:cubicBezTo>
                <a:cubicBezTo>
                  <a:pt x="1325912" y="963028"/>
                  <a:pt x="1274459" y="952492"/>
                  <a:pt x="1242676" y="963767"/>
                </a:cubicBezTo>
                <a:cubicBezTo>
                  <a:pt x="1230276" y="966918"/>
                  <a:pt x="1216715" y="977098"/>
                  <a:pt x="1205993" y="974080"/>
                </a:cubicBezTo>
                <a:cubicBezTo>
                  <a:pt x="1174251" y="974112"/>
                  <a:pt x="1086982" y="964420"/>
                  <a:pt x="1052221" y="963954"/>
                </a:cubicBezTo>
                <a:cubicBezTo>
                  <a:pt x="1038515" y="970622"/>
                  <a:pt x="1009522" y="962342"/>
                  <a:pt x="968270" y="964761"/>
                </a:cubicBezTo>
                <a:cubicBezTo>
                  <a:pt x="943437" y="973698"/>
                  <a:pt x="900136" y="991017"/>
                  <a:pt x="874493" y="998122"/>
                </a:cubicBezTo>
                <a:cubicBezTo>
                  <a:pt x="848849" y="1005226"/>
                  <a:pt x="853424" y="1009427"/>
                  <a:pt x="814411" y="1007391"/>
                </a:cubicBezTo>
                <a:cubicBezTo>
                  <a:pt x="765926" y="1022821"/>
                  <a:pt x="732885" y="1009859"/>
                  <a:pt x="688604" y="1015631"/>
                </a:cubicBezTo>
                <a:cubicBezTo>
                  <a:pt x="638045" y="1020877"/>
                  <a:pt x="677999" y="1011556"/>
                  <a:pt x="618171" y="1027260"/>
                </a:cubicBezTo>
                <a:cubicBezTo>
                  <a:pt x="609680" y="1023165"/>
                  <a:pt x="583253" y="1020277"/>
                  <a:pt x="570379" y="1023487"/>
                </a:cubicBezTo>
                <a:cubicBezTo>
                  <a:pt x="543992" y="1022523"/>
                  <a:pt x="505183" y="1001686"/>
                  <a:pt x="482519" y="1002108"/>
                </a:cubicBezTo>
                <a:cubicBezTo>
                  <a:pt x="464011" y="1002285"/>
                  <a:pt x="495211" y="1007995"/>
                  <a:pt x="475319" y="1009922"/>
                </a:cubicBezTo>
                <a:cubicBezTo>
                  <a:pt x="450818" y="1011135"/>
                  <a:pt x="454804" y="1022539"/>
                  <a:pt x="431104" y="1009317"/>
                </a:cubicBezTo>
                <a:cubicBezTo>
                  <a:pt x="406857" y="1014651"/>
                  <a:pt x="399686" y="1008456"/>
                  <a:pt x="363782" y="1007585"/>
                </a:cubicBezTo>
                <a:cubicBezTo>
                  <a:pt x="350440" y="1012231"/>
                  <a:pt x="338145" y="1011245"/>
                  <a:pt x="325533" y="1008502"/>
                </a:cubicBezTo>
                <a:cubicBezTo>
                  <a:pt x="291944" y="1011745"/>
                  <a:pt x="259251" y="1008497"/>
                  <a:pt x="220429" y="1008927"/>
                </a:cubicBezTo>
                <a:cubicBezTo>
                  <a:pt x="180594" y="1015852"/>
                  <a:pt x="156150" y="1007265"/>
                  <a:pt x="114676" y="1007765"/>
                </a:cubicBezTo>
                <a:cubicBezTo>
                  <a:pt x="85718" y="1006195"/>
                  <a:pt x="43316" y="1001491"/>
                  <a:pt x="13470" y="998544"/>
                </a:cubicBezTo>
                <a:lnTo>
                  <a:pt x="0" y="997355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62303F-2911-8B07-5542-492094D7E4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679" y="2285711"/>
            <a:ext cx="3275649" cy="39177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027970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0">
            <a:extLst>
              <a:ext uri="{FF2B5EF4-FFF2-40B4-BE49-F238E27FC236}">
                <a16:creationId xmlns:a16="http://schemas.microsoft.com/office/drawing/2014/main" id="{7FF47CB7-972F-479F-A36D-9E72D26EC8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: Shape 22">
            <a:extLst>
              <a:ext uri="{FF2B5EF4-FFF2-40B4-BE49-F238E27FC236}">
                <a16:creationId xmlns:a16="http://schemas.microsoft.com/office/drawing/2014/main" id="{0D153B68-5844-490D-8E67-F616D6D72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1766176" cy="2061837"/>
          </a:xfrm>
          <a:custGeom>
            <a:avLst/>
            <a:gdLst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13657 w 10768629"/>
              <a:gd name="connsiteY144" fmla="*/ 1730706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84330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</a:cxnLst>
            <a:rect l="l" t="t" r="r" b="b"/>
            <a:pathLst>
              <a:path w="10768629" h="1978172">
                <a:moveTo>
                  <a:pt x="0" y="0"/>
                </a:moveTo>
                <a:lnTo>
                  <a:pt x="10768629" y="0"/>
                </a:lnTo>
                <a:lnTo>
                  <a:pt x="10733254" y="31439"/>
                </a:lnTo>
                <a:lnTo>
                  <a:pt x="10727085" y="37910"/>
                </a:lnTo>
                <a:cubicBezTo>
                  <a:pt x="10712973" y="56080"/>
                  <a:pt x="10699457" y="78430"/>
                  <a:pt x="10675953" y="68623"/>
                </a:cubicBezTo>
                <a:cubicBezTo>
                  <a:pt x="10685972" y="89202"/>
                  <a:pt x="10641629" y="69781"/>
                  <a:pt x="10637091" y="90361"/>
                </a:cubicBezTo>
                <a:cubicBezTo>
                  <a:pt x="10635214" y="107005"/>
                  <a:pt x="10621323" y="104993"/>
                  <a:pt x="10610971" y="110764"/>
                </a:cubicBezTo>
                <a:cubicBezTo>
                  <a:pt x="10603980" y="127568"/>
                  <a:pt x="10551417" y="141180"/>
                  <a:pt x="10532872" y="138028"/>
                </a:cubicBezTo>
                <a:cubicBezTo>
                  <a:pt x="10480300" y="119072"/>
                  <a:pt x="10440532" y="186296"/>
                  <a:pt x="10398558" y="172911"/>
                </a:cubicBezTo>
                <a:cubicBezTo>
                  <a:pt x="10387708" y="174114"/>
                  <a:pt x="10378792" y="177646"/>
                  <a:pt x="10371128" y="182609"/>
                </a:cubicBezTo>
                <a:lnTo>
                  <a:pt x="10352178" y="199976"/>
                </a:lnTo>
                <a:lnTo>
                  <a:pt x="10351815" y="211879"/>
                </a:lnTo>
                <a:lnTo>
                  <a:pt x="10337471" y="218661"/>
                </a:lnTo>
                <a:lnTo>
                  <a:pt x="10334625" y="222351"/>
                </a:lnTo>
                <a:cubicBezTo>
                  <a:pt x="10321108" y="225227"/>
                  <a:pt x="10278615" y="228401"/>
                  <a:pt x="10256365" y="235917"/>
                </a:cubicBezTo>
                <a:cubicBezTo>
                  <a:pt x="10218136" y="258033"/>
                  <a:pt x="10224552" y="209685"/>
                  <a:pt x="10201127" y="267448"/>
                </a:cubicBezTo>
                <a:cubicBezTo>
                  <a:pt x="10121320" y="273476"/>
                  <a:pt x="10040763" y="345580"/>
                  <a:pt x="9961218" y="326720"/>
                </a:cubicBezTo>
                <a:cubicBezTo>
                  <a:pt x="9980173" y="341621"/>
                  <a:pt x="9883038" y="318484"/>
                  <a:pt x="9859715" y="355698"/>
                </a:cubicBezTo>
                <a:cubicBezTo>
                  <a:pt x="9812822" y="367758"/>
                  <a:pt x="9752089" y="383830"/>
                  <a:pt x="9679867" y="399081"/>
                </a:cubicBezTo>
                <a:cubicBezTo>
                  <a:pt x="9618357" y="415668"/>
                  <a:pt x="9525492" y="446315"/>
                  <a:pt x="9490654" y="455225"/>
                </a:cubicBezTo>
                <a:lnTo>
                  <a:pt x="9470837" y="452539"/>
                </a:lnTo>
                <a:lnTo>
                  <a:pt x="9469082" y="454891"/>
                </a:lnTo>
                <a:cubicBezTo>
                  <a:pt x="9460057" y="461184"/>
                  <a:pt x="9453495" y="461729"/>
                  <a:pt x="9448038" y="459733"/>
                </a:cubicBezTo>
                <a:lnTo>
                  <a:pt x="9396821" y="455795"/>
                </a:lnTo>
                <a:lnTo>
                  <a:pt x="9392197" y="459796"/>
                </a:lnTo>
                <a:lnTo>
                  <a:pt x="9347994" y="464462"/>
                </a:lnTo>
                <a:cubicBezTo>
                  <a:pt x="9347959" y="465155"/>
                  <a:pt x="9347925" y="465846"/>
                  <a:pt x="9347889" y="466539"/>
                </a:cubicBezTo>
                <a:cubicBezTo>
                  <a:pt x="9346648" y="471307"/>
                  <a:pt x="9343831" y="475025"/>
                  <a:pt x="9337639" y="476654"/>
                </a:cubicBezTo>
                <a:cubicBezTo>
                  <a:pt x="9354547" y="503661"/>
                  <a:pt x="9307720" y="510631"/>
                  <a:pt x="9287964" y="513052"/>
                </a:cubicBezTo>
                <a:cubicBezTo>
                  <a:pt x="9269905" y="526173"/>
                  <a:pt x="9245386" y="544358"/>
                  <a:pt x="9229283" y="555377"/>
                </a:cubicBezTo>
                <a:lnTo>
                  <a:pt x="9220274" y="557502"/>
                </a:lnTo>
                <a:cubicBezTo>
                  <a:pt x="9220250" y="557668"/>
                  <a:pt x="9220226" y="557835"/>
                  <a:pt x="9220202" y="558001"/>
                </a:cubicBezTo>
                <a:cubicBezTo>
                  <a:pt x="9218468" y="559434"/>
                  <a:pt x="9215591" y="560497"/>
                  <a:pt x="9210908" y="561147"/>
                </a:cubicBezTo>
                <a:lnTo>
                  <a:pt x="9186374" y="565502"/>
                </a:lnTo>
                <a:lnTo>
                  <a:pt x="9181058" y="569943"/>
                </a:lnTo>
                <a:lnTo>
                  <a:pt x="9167549" y="584727"/>
                </a:lnTo>
                <a:lnTo>
                  <a:pt x="9149110" y="598906"/>
                </a:lnTo>
                <a:cubicBezTo>
                  <a:pt x="9133575" y="594395"/>
                  <a:pt x="9087390" y="636567"/>
                  <a:pt x="9078556" y="644039"/>
                </a:cubicBezTo>
                <a:lnTo>
                  <a:pt x="8996399" y="690055"/>
                </a:lnTo>
                <a:cubicBezTo>
                  <a:pt x="8913147" y="777045"/>
                  <a:pt x="8867993" y="772591"/>
                  <a:pt x="8803791" y="813860"/>
                </a:cubicBezTo>
                <a:cubicBezTo>
                  <a:pt x="8745270" y="819906"/>
                  <a:pt x="8690049" y="823612"/>
                  <a:pt x="8636202" y="848463"/>
                </a:cubicBezTo>
                <a:cubicBezTo>
                  <a:pt x="8594799" y="860014"/>
                  <a:pt x="8568613" y="864779"/>
                  <a:pt x="8555372" y="883171"/>
                </a:cubicBezTo>
                <a:lnTo>
                  <a:pt x="8507229" y="901665"/>
                </a:lnTo>
                <a:lnTo>
                  <a:pt x="8428473" y="927985"/>
                </a:lnTo>
                <a:cubicBezTo>
                  <a:pt x="8428287" y="929817"/>
                  <a:pt x="8428100" y="931648"/>
                  <a:pt x="8427914" y="933480"/>
                </a:cubicBezTo>
                <a:lnTo>
                  <a:pt x="8420327" y="941984"/>
                </a:lnTo>
                <a:lnTo>
                  <a:pt x="8394729" y="948347"/>
                </a:lnTo>
                <a:lnTo>
                  <a:pt x="8380548" y="987916"/>
                </a:lnTo>
                <a:lnTo>
                  <a:pt x="8375330" y="965444"/>
                </a:lnTo>
                <a:cubicBezTo>
                  <a:pt x="8372375" y="964202"/>
                  <a:pt x="8344433" y="977378"/>
                  <a:pt x="8340796" y="980522"/>
                </a:cubicBezTo>
                <a:cubicBezTo>
                  <a:pt x="8328292" y="982128"/>
                  <a:pt x="8319237" y="991089"/>
                  <a:pt x="8304438" y="996739"/>
                </a:cubicBezTo>
                <a:cubicBezTo>
                  <a:pt x="8297193" y="1005683"/>
                  <a:pt x="8289328" y="1014568"/>
                  <a:pt x="8280929" y="1023089"/>
                </a:cubicBezTo>
                <a:lnTo>
                  <a:pt x="8275760" y="1027772"/>
                </a:lnTo>
                <a:lnTo>
                  <a:pt x="8275478" y="1027605"/>
                </a:lnTo>
                <a:cubicBezTo>
                  <a:pt x="8273970" y="1028076"/>
                  <a:pt x="8251461" y="1029408"/>
                  <a:pt x="8249003" y="1032033"/>
                </a:cubicBezTo>
                <a:lnTo>
                  <a:pt x="8203836" y="1037347"/>
                </a:lnTo>
                <a:cubicBezTo>
                  <a:pt x="8172789" y="1049890"/>
                  <a:pt x="8148166" y="1034625"/>
                  <a:pt x="8122936" y="1063113"/>
                </a:cubicBezTo>
                <a:cubicBezTo>
                  <a:pt x="8093850" y="1074757"/>
                  <a:pt x="8066781" y="1075350"/>
                  <a:pt x="8043658" y="1092746"/>
                </a:cubicBezTo>
                <a:cubicBezTo>
                  <a:pt x="8032157" y="1089174"/>
                  <a:pt x="8022145" y="1089998"/>
                  <a:pt x="8015351" y="1105478"/>
                </a:cubicBezTo>
                <a:cubicBezTo>
                  <a:pt x="7987544" y="1113006"/>
                  <a:pt x="7977708" y="1099152"/>
                  <a:pt x="7963145" y="1119346"/>
                </a:cubicBezTo>
                <a:cubicBezTo>
                  <a:pt x="7942622" y="1098880"/>
                  <a:pt x="7943760" y="1109516"/>
                  <a:pt x="7938145" y="1120225"/>
                </a:cubicBezTo>
                <a:lnTo>
                  <a:pt x="7937238" y="1121204"/>
                </a:lnTo>
                <a:lnTo>
                  <a:pt x="7934398" y="1118240"/>
                </a:lnTo>
                <a:lnTo>
                  <a:pt x="7918248" y="1124371"/>
                </a:lnTo>
                <a:lnTo>
                  <a:pt x="7914119" y="1127653"/>
                </a:lnTo>
                <a:cubicBezTo>
                  <a:pt x="7911201" y="1129547"/>
                  <a:pt x="7909169" y="1130331"/>
                  <a:pt x="7907658" y="1130350"/>
                </a:cubicBezTo>
                <a:lnTo>
                  <a:pt x="7907434" y="1130103"/>
                </a:lnTo>
                <a:lnTo>
                  <a:pt x="7901508" y="1133245"/>
                </a:lnTo>
                <a:cubicBezTo>
                  <a:pt x="7891644" y="1139271"/>
                  <a:pt x="7882185" y="1145815"/>
                  <a:pt x="7873287" y="1152609"/>
                </a:cubicBezTo>
                <a:cubicBezTo>
                  <a:pt x="7864672" y="1141906"/>
                  <a:pt x="7845199" y="1159242"/>
                  <a:pt x="7834833" y="1153868"/>
                </a:cubicBezTo>
                <a:lnTo>
                  <a:pt x="7828661" y="1139994"/>
                </a:lnTo>
                <a:lnTo>
                  <a:pt x="7823966" y="1143178"/>
                </a:lnTo>
                <a:lnTo>
                  <a:pt x="7815078" y="1151776"/>
                </a:lnTo>
                <a:cubicBezTo>
                  <a:pt x="7813692" y="1152943"/>
                  <a:pt x="7812687" y="1153116"/>
                  <a:pt x="7812026" y="1151522"/>
                </a:cubicBezTo>
                <a:cubicBezTo>
                  <a:pt x="7806555" y="1153054"/>
                  <a:pt x="7788673" y="1159989"/>
                  <a:pt x="7782249" y="1160970"/>
                </a:cubicBezTo>
                <a:lnTo>
                  <a:pt x="7773476" y="1157414"/>
                </a:lnTo>
                <a:lnTo>
                  <a:pt x="7769600" y="1157365"/>
                </a:lnTo>
                <a:lnTo>
                  <a:pt x="7752631" y="1172815"/>
                </a:lnTo>
                <a:lnTo>
                  <a:pt x="7739392" y="1192062"/>
                </a:lnTo>
                <a:lnTo>
                  <a:pt x="7677677" y="1216394"/>
                </a:lnTo>
                <a:lnTo>
                  <a:pt x="7586920" y="1261888"/>
                </a:lnTo>
                <a:cubicBezTo>
                  <a:pt x="7556723" y="1298911"/>
                  <a:pt x="7489187" y="1284518"/>
                  <a:pt x="7486100" y="1292563"/>
                </a:cubicBezTo>
                <a:cubicBezTo>
                  <a:pt x="7454875" y="1308356"/>
                  <a:pt x="7453335" y="1326361"/>
                  <a:pt x="7411323" y="1340732"/>
                </a:cubicBezTo>
                <a:cubicBezTo>
                  <a:pt x="7372519" y="1390006"/>
                  <a:pt x="7288617" y="1403664"/>
                  <a:pt x="7240698" y="1438832"/>
                </a:cubicBezTo>
                <a:cubicBezTo>
                  <a:pt x="7206467" y="1417136"/>
                  <a:pt x="7227555" y="1441678"/>
                  <a:pt x="7197675" y="1447530"/>
                </a:cubicBezTo>
                <a:cubicBezTo>
                  <a:pt x="7211601" y="1474927"/>
                  <a:pt x="7159483" y="1444981"/>
                  <a:pt x="7164788" y="1480293"/>
                </a:cubicBezTo>
                <a:cubicBezTo>
                  <a:pt x="7159184" y="1480240"/>
                  <a:pt x="7153584" y="1479075"/>
                  <a:pt x="7147929" y="1477641"/>
                </a:cubicBezTo>
                <a:lnTo>
                  <a:pt x="7144965" y="1476908"/>
                </a:lnTo>
                <a:lnTo>
                  <a:pt x="7134299" y="1479969"/>
                </a:lnTo>
                <a:lnTo>
                  <a:pt x="7129809" y="1473339"/>
                </a:lnTo>
                <a:lnTo>
                  <a:pt x="7112688" y="1472575"/>
                </a:lnTo>
                <a:cubicBezTo>
                  <a:pt x="7106506" y="1473449"/>
                  <a:pt x="7100123" y="1475741"/>
                  <a:pt x="7093470" y="1480300"/>
                </a:cubicBezTo>
                <a:cubicBezTo>
                  <a:pt x="7079039" y="1501274"/>
                  <a:pt x="7048991" y="1495718"/>
                  <a:pt x="7025034" y="1506934"/>
                </a:cubicBezTo>
                <a:lnTo>
                  <a:pt x="7014783" y="1515868"/>
                </a:lnTo>
                <a:lnTo>
                  <a:pt x="6979706" y="1523511"/>
                </a:lnTo>
                <a:lnTo>
                  <a:pt x="6977890" y="1525793"/>
                </a:lnTo>
                <a:cubicBezTo>
                  <a:pt x="6971996" y="1527914"/>
                  <a:pt x="6959488" y="1529941"/>
                  <a:pt x="6944339" y="1536237"/>
                </a:cubicBezTo>
                <a:lnTo>
                  <a:pt x="6886996" y="1563569"/>
                </a:lnTo>
                <a:lnTo>
                  <a:pt x="6874510" y="1558469"/>
                </a:lnTo>
                <a:lnTo>
                  <a:pt x="6871943" y="1554651"/>
                </a:lnTo>
                <a:lnTo>
                  <a:pt x="6856174" y="1562024"/>
                </a:lnTo>
                <a:lnTo>
                  <a:pt x="6842321" y="1560554"/>
                </a:lnTo>
                <a:lnTo>
                  <a:pt x="6832713" y="1569357"/>
                </a:lnTo>
                <a:lnTo>
                  <a:pt x="6816351" y="1571495"/>
                </a:lnTo>
                <a:cubicBezTo>
                  <a:pt x="6810216" y="1571510"/>
                  <a:pt x="6803310" y="1571324"/>
                  <a:pt x="6795800" y="1572010"/>
                </a:cubicBezTo>
                <a:lnTo>
                  <a:pt x="6777546" y="1568661"/>
                </a:lnTo>
                <a:lnTo>
                  <a:pt x="6751528" y="1574143"/>
                </a:lnTo>
                <a:cubicBezTo>
                  <a:pt x="6731455" y="1578562"/>
                  <a:pt x="6712054" y="1582098"/>
                  <a:pt x="6691966" y="1582255"/>
                </a:cubicBezTo>
                <a:cubicBezTo>
                  <a:pt x="6677921" y="1590738"/>
                  <a:pt x="6663787" y="1595441"/>
                  <a:pt x="6646941" y="1588471"/>
                </a:cubicBezTo>
                <a:cubicBezTo>
                  <a:pt x="6605135" y="1597971"/>
                  <a:pt x="6598373" y="1612583"/>
                  <a:pt x="6568576" y="1606488"/>
                </a:cubicBezTo>
                <a:cubicBezTo>
                  <a:pt x="6562510" y="1614734"/>
                  <a:pt x="6558067" y="1619360"/>
                  <a:pt x="6554358" y="1621701"/>
                </a:cubicBezTo>
                <a:cubicBezTo>
                  <a:pt x="6543227" y="1628727"/>
                  <a:pt x="6538724" y="1615196"/>
                  <a:pt x="6516968" y="1617195"/>
                </a:cubicBezTo>
                <a:cubicBezTo>
                  <a:pt x="6493173" y="1617368"/>
                  <a:pt x="6528193" y="1598652"/>
                  <a:pt x="6506479" y="1602227"/>
                </a:cubicBezTo>
                <a:cubicBezTo>
                  <a:pt x="6486674" y="1613929"/>
                  <a:pt x="6478484" y="1593997"/>
                  <a:pt x="6458436" y="1607332"/>
                </a:cubicBezTo>
                <a:cubicBezTo>
                  <a:pt x="6471168" y="1620800"/>
                  <a:pt x="6410323" y="1615478"/>
                  <a:pt x="6414786" y="1628815"/>
                </a:cubicBezTo>
                <a:cubicBezTo>
                  <a:pt x="6385942" y="1615041"/>
                  <a:pt x="6386569" y="1640238"/>
                  <a:pt x="6357085" y="1640846"/>
                </a:cubicBezTo>
                <a:cubicBezTo>
                  <a:pt x="6341163" y="1636809"/>
                  <a:pt x="6331497" y="1637754"/>
                  <a:pt x="6322636" y="1648213"/>
                </a:cubicBezTo>
                <a:cubicBezTo>
                  <a:pt x="6248448" y="1627802"/>
                  <a:pt x="6286748" y="1654976"/>
                  <a:pt x="6226172" y="1654676"/>
                </a:cubicBezTo>
                <a:lnTo>
                  <a:pt x="6221217" y="1654506"/>
                </a:lnTo>
                <a:lnTo>
                  <a:pt x="6204956" y="1664280"/>
                </a:lnTo>
                <a:cubicBezTo>
                  <a:pt x="6204728" y="1665114"/>
                  <a:pt x="6204498" y="1665947"/>
                  <a:pt x="6204270" y="1666782"/>
                </a:cubicBezTo>
                <a:lnTo>
                  <a:pt x="6143810" y="1661963"/>
                </a:lnTo>
                <a:lnTo>
                  <a:pt x="6136560" y="1665728"/>
                </a:lnTo>
                <a:lnTo>
                  <a:pt x="6096155" y="1656951"/>
                </a:lnTo>
                <a:lnTo>
                  <a:pt x="6075812" y="1655422"/>
                </a:lnTo>
                <a:lnTo>
                  <a:pt x="6039495" y="1649680"/>
                </a:lnTo>
                <a:lnTo>
                  <a:pt x="6036523" y="1652121"/>
                </a:lnTo>
                <a:lnTo>
                  <a:pt x="6029328" y="1649904"/>
                </a:lnTo>
                <a:lnTo>
                  <a:pt x="6024075" y="1652779"/>
                </a:lnTo>
                <a:lnTo>
                  <a:pt x="6018085" y="1652030"/>
                </a:lnTo>
                <a:cubicBezTo>
                  <a:pt x="6006658" y="1653831"/>
                  <a:pt x="5968194" y="1662035"/>
                  <a:pt x="5955513" y="1663584"/>
                </a:cubicBezTo>
                <a:lnTo>
                  <a:pt x="5941996" y="1661326"/>
                </a:lnTo>
                <a:lnTo>
                  <a:pt x="5931789" y="1669915"/>
                </a:lnTo>
                <a:lnTo>
                  <a:pt x="5888686" y="1672175"/>
                </a:lnTo>
                <a:lnTo>
                  <a:pt x="5873794" y="1665454"/>
                </a:lnTo>
                <a:lnTo>
                  <a:pt x="5860022" y="1660635"/>
                </a:lnTo>
                <a:lnTo>
                  <a:pt x="5858237" y="1660649"/>
                </a:lnTo>
                <a:lnTo>
                  <a:pt x="5840319" y="1660798"/>
                </a:lnTo>
                <a:lnTo>
                  <a:pt x="5806984" y="1661075"/>
                </a:lnTo>
                <a:cubicBezTo>
                  <a:pt x="5785708" y="1661533"/>
                  <a:pt x="5764126" y="1662974"/>
                  <a:pt x="5742351" y="1667489"/>
                </a:cubicBezTo>
                <a:cubicBezTo>
                  <a:pt x="5659069" y="1645168"/>
                  <a:pt x="5615134" y="1706361"/>
                  <a:pt x="5521171" y="1671626"/>
                </a:cubicBezTo>
                <a:cubicBezTo>
                  <a:pt x="5491803" y="1671296"/>
                  <a:pt x="5498089" y="1662666"/>
                  <a:pt x="5457384" y="1683952"/>
                </a:cubicBezTo>
                <a:cubicBezTo>
                  <a:pt x="5356959" y="1699287"/>
                  <a:pt x="5078905" y="1774579"/>
                  <a:pt x="4950070" y="1748401"/>
                </a:cubicBezTo>
                <a:cubicBezTo>
                  <a:pt x="4918276" y="1752255"/>
                  <a:pt x="4891043" y="1756936"/>
                  <a:pt x="4872172" y="1757222"/>
                </a:cubicBezTo>
                <a:lnTo>
                  <a:pt x="4809524" y="1761033"/>
                </a:lnTo>
                <a:cubicBezTo>
                  <a:pt x="4791324" y="1772975"/>
                  <a:pt x="4777258" y="1754591"/>
                  <a:pt x="4759058" y="1766533"/>
                </a:cubicBezTo>
                <a:cubicBezTo>
                  <a:pt x="4747481" y="1770744"/>
                  <a:pt x="4734604" y="1772921"/>
                  <a:pt x="4719749" y="1771811"/>
                </a:cubicBezTo>
                <a:cubicBezTo>
                  <a:pt x="4671168" y="1780243"/>
                  <a:pt x="4634134" y="1775931"/>
                  <a:pt x="4568686" y="1786141"/>
                </a:cubicBezTo>
                <a:cubicBezTo>
                  <a:pt x="4544667" y="1777910"/>
                  <a:pt x="4432547" y="1778168"/>
                  <a:pt x="4418751" y="1796932"/>
                </a:cubicBezTo>
                <a:cubicBezTo>
                  <a:pt x="4403360" y="1801488"/>
                  <a:pt x="4385278" y="1795746"/>
                  <a:pt x="4378377" y="1815528"/>
                </a:cubicBezTo>
                <a:cubicBezTo>
                  <a:pt x="4366870" y="1839461"/>
                  <a:pt x="4337372" y="1814003"/>
                  <a:pt x="4320575" y="1832722"/>
                </a:cubicBezTo>
                <a:cubicBezTo>
                  <a:pt x="4277898" y="1857053"/>
                  <a:pt x="4243945" y="1846759"/>
                  <a:pt x="4211935" y="1860177"/>
                </a:cubicBezTo>
                <a:cubicBezTo>
                  <a:pt x="4181519" y="1859584"/>
                  <a:pt x="4171342" y="1859762"/>
                  <a:pt x="4101228" y="1868717"/>
                </a:cubicBezTo>
                <a:cubicBezTo>
                  <a:pt x="4080159" y="1876188"/>
                  <a:pt x="4039427" y="1877381"/>
                  <a:pt x="3973223" y="1881015"/>
                </a:cubicBezTo>
                <a:cubicBezTo>
                  <a:pt x="3971330" y="1884974"/>
                  <a:pt x="3952843" y="1879225"/>
                  <a:pt x="3900992" y="1880603"/>
                </a:cubicBezTo>
                <a:cubicBezTo>
                  <a:pt x="3849141" y="1881981"/>
                  <a:pt x="3740060" y="1895686"/>
                  <a:pt x="3662119" y="1889285"/>
                </a:cubicBezTo>
                <a:cubicBezTo>
                  <a:pt x="3565155" y="1881322"/>
                  <a:pt x="3613412" y="1915150"/>
                  <a:pt x="3496919" y="1873180"/>
                </a:cubicBezTo>
                <a:cubicBezTo>
                  <a:pt x="3488062" y="1895719"/>
                  <a:pt x="3474293" y="1876288"/>
                  <a:pt x="3449433" y="1889681"/>
                </a:cubicBezTo>
                <a:cubicBezTo>
                  <a:pt x="3406553" y="1891629"/>
                  <a:pt x="3413217" y="1897797"/>
                  <a:pt x="3369766" y="1916653"/>
                </a:cubicBezTo>
                <a:cubicBezTo>
                  <a:pt x="3338805" y="1929531"/>
                  <a:pt x="3289487" y="1928617"/>
                  <a:pt x="3269672" y="1938036"/>
                </a:cubicBezTo>
                <a:lnTo>
                  <a:pt x="3224897" y="1943733"/>
                </a:lnTo>
                <a:cubicBezTo>
                  <a:pt x="3188693" y="1949271"/>
                  <a:pt x="3178540" y="1909145"/>
                  <a:pt x="3161463" y="1946591"/>
                </a:cubicBezTo>
                <a:lnTo>
                  <a:pt x="3112044" y="1935614"/>
                </a:lnTo>
                <a:lnTo>
                  <a:pt x="3069716" y="1930463"/>
                </a:lnTo>
                <a:cubicBezTo>
                  <a:pt x="3049937" y="1924285"/>
                  <a:pt x="3047816" y="1925644"/>
                  <a:pt x="3005773" y="1915878"/>
                </a:cubicBezTo>
                <a:cubicBezTo>
                  <a:pt x="2978838" y="1921092"/>
                  <a:pt x="2967972" y="1927319"/>
                  <a:pt x="2897201" y="1926772"/>
                </a:cubicBezTo>
                <a:lnTo>
                  <a:pt x="2783891" y="1931749"/>
                </a:lnTo>
                <a:cubicBezTo>
                  <a:pt x="2753098" y="1932794"/>
                  <a:pt x="2731621" y="1915151"/>
                  <a:pt x="2712447" y="1933044"/>
                </a:cubicBezTo>
                <a:cubicBezTo>
                  <a:pt x="2621923" y="1990472"/>
                  <a:pt x="2637976" y="1949546"/>
                  <a:pt x="2560151" y="1963609"/>
                </a:cubicBezTo>
                <a:cubicBezTo>
                  <a:pt x="2472084" y="1973456"/>
                  <a:pt x="2423631" y="1962133"/>
                  <a:pt x="2367221" y="1971884"/>
                </a:cubicBezTo>
                <a:cubicBezTo>
                  <a:pt x="2355331" y="1950582"/>
                  <a:pt x="2295649" y="1950006"/>
                  <a:pt x="2272130" y="1961162"/>
                </a:cubicBezTo>
                <a:cubicBezTo>
                  <a:pt x="2229336" y="1964326"/>
                  <a:pt x="2232627" y="1943953"/>
                  <a:pt x="2189404" y="1978172"/>
                </a:cubicBezTo>
                <a:cubicBezTo>
                  <a:pt x="2153824" y="1968017"/>
                  <a:pt x="2114605" y="1969166"/>
                  <a:pt x="2077704" y="1965002"/>
                </a:cubicBezTo>
                <a:cubicBezTo>
                  <a:pt x="2053064" y="1962036"/>
                  <a:pt x="2051584" y="1971011"/>
                  <a:pt x="2033299" y="1969042"/>
                </a:cubicBezTo>
                <a:cubicBezTo>
                  <a:pt x="2015014" y="1967073"/>
                  <a:pt x="1998956" y="1958903"/>
                  <a:pt x="1967996" y="1953187"/>
                </a:cubicBezTo>
                <a:cubicBezTo>
                  <a:pt x="1924117" y="1970917"/>
                  <a:pt x="1915668" y="1940297"/>
                  <a:pt x="1855805" y="1926082"/>
                </a:cubicBezTo>
                <a:cubicBezTo>
                  <a:pt x="1830663" y="1943732"/>
                  <a:pt x="1810564" y="1935694"/>
                  <a:pt x="1790957" y="1919460"/>
                </a:cubicBezTo>
                <a:cubicBezTo>
                  <a:pt x="1732588" y="1924884"/>
                  <a:pt x="1679506" y="1900619"/>
                  <a:pt x="1613978" y="1891581"/>
                </a:cubicBezTo>
                <a:cubicBezTo>
                  <a:pt x="1542961" y="1912227"/>
                  <a:pt x="1506863" y="1865666"/>
                  <a:pt x="1436831" y="1856201"/>
                </a:cubicBezTo>
                <a:cubicBezTo>
                  <a:pt x="1409149" y="1862955"/>
                  <a:pt x="1416370" y="1829853"/>
                  <a:pt x="1357365" y="1832140"/>
                </a:cubicBezTo>
                <a:cubicBezTo>
                  <a:pt x="1285880" y="1811785"/>
                  <a:pt x="1273193" y="1786872"/>
                  <a:pt x="1232341" y="1785942"/>
                </a:cubicBezTo>
                <a:cubicBezTo>
                  <a:pt x="1223903" y="1792798"/>
                  <a:pt x="1160576" y="1793911"/>
                  <a:pt x="1162595" y="1784330"/>
                </a:cubicBezTo>
                <a:cubicBezTo>
                  <a:pt x="1153167" y="1787110"/>
                  <a:pt x="1122206" y="1805077"/>
                  <a:pt x="1120257" y="1789615"/>
                </a:cubicBezTo>
                <a:cubicBezTo>
                  <a:pt x="1073149" y="1786750"/>
                  <a:pt x="1034361" y="1768718"/>
                  <a:pt x="991903" y="1786741"/>
                </a:cubicBezTo>
                <a:cubicBezTo>
                  <a:pt x="966383" y="1781126"/>
                  <a:pt x="949501" y="1800915"/>
                  <a:pt x="883960" y="1809389"/>
                </a:cubicBezTo>
                <a:cubicBezTo>
                  <a:pt x="836064" y="1808194"/>
                  <a:pt x="826980" y="1826610"/>
                  <a:pt x="766531" y="1805053"/>
                </a:cubicBezTo>
                <a:cubicBezTo>
                  <a:pt x="732778" y="1801141"/>
                  <a:pt x="694055" y="1787044"/>
                  <a:pt x="669779" y="1800537"/>
                </a:cubicBezTo>
                <a:cubicBezTo>
                  <a:pt x="645252" y="1794709"/>
                  <a:pt x="563495" y="1813232"/>
                  <a:pt x="523898" y="1811085"/>
                </a:cubicBezTo>
                <a:cubicBezTo>
                  <a:pt x="457555" y="1798530"/>
                  <a:pt x="395227" y="1824052"/>
                  <a:pt x="360251" y="1830735"/>
                </a:cubicBezTo>
                <a:cubicBezTo>
                  <a:pt x="313564" y="1825583"/>
                  <a:pt x="298281" y="1811622"/>
                  <a:pt x="255207" y="1818275"/>
                </a:cubicBezTo>
                <a:cubicBezTo>
                  <a:pt x="206572" y="1839769"/>
                  <a:pt x="160277" y="1836800"/>
                  <a:pt x="101803" y="1870647"/>
                </a:cubicBezTo>
                <a:cubicBezTo>
                  <a:pt x="85849" y="1910002"/>
                  <a:pt x="27997" y="1845258"/>
                  <a:pt x="25397" y="1888443"/>
                </a:cubicBezTo>
                <a:cubicBezTo>
                  <a:pt x="19096" y="1881154"/>
                  <a:pt x="11260" y="1878398"/>
                  <a:pt x="2370" y="1878311"/>
                </a:cubicBezTo>
                <a:lnTo>
                  <a:pt x="0" y="1878785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9A3FF8-CEF0-13F8-C157-E23884316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8033" y="436507"/>
            <a:ext cx="9392421" cy="1330841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Blackberry OS?</a:t>
            </a:r>
            <a:endParaRPr lang="en-IN" sz="4000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E443B2-484B-53EC-21B2-D6B559898F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5830" y="2615934"/>
            <a:ext cx="4958966" cy="3917773"/>
          </a:xfrm>
        </p:spPr>
        <p:txBody>
          <a:bodyPr>
            <a:normAutofit/>
          </a:bodyPr>
          <a:lstStyle/>
          <a:p>
            <a:r>
              <a:rPr lang="en-IN" sz="2400" dirty="0">
                <a:solidFill>
                  <a:srgbClr val="202122"/>
                </a:solidFill>
                <a:latin typeface="Arial" panose="020B0604020202020204" pitchFamily="34" charset="0"/>
              </a:rPr>
              <a:t>Developed by </a:t>
            </a:r>
            <a:r>
              <a:rPr lang="en-IN" sz="2400" b="1" dirty="0">
                <a:solidFill>
                  <a:srgbClr val="202122"/>
                </a:solidFill>
                <a:latin typeface="Arial" panose="020B0604020202020204" pitchFamily="34" charset="0"/>
              </a:rPr>
              <a:t>: </a:t>
            </a:r>
            <a:r>
              <a:rPr lang="en-IN" sz="2400" dirty="0">
                <a:solidFill>
                  <a:srgbClr val="202124"/>
                </a:solidFill>
                <a:latin typeface="arial" panose="020B0604020202020204" pitchFamily="34" charset="0"/>
              </a:rPr>
              <a:t>BlackBerry</a:t>
            </a:r>
            <a:endParaRPr lang="en-IN" sz="2400" i="0" dirty="0">
              <a:solidFill>
                <a:srgbClr val="202124"/>
              </a:solidFill>
              <a:effectLst/>
              <a:latin typeface="arial" panose="020B0604020202020204" pitchFamily="34" charset="0"/>
            </a:endParaRPr>
          </a:p>
          <a:p>
            <a:r>
              <a:rPr lang="en-IN" sz="2400" dirty="0">
                <a:solidFill>
                  <a:srgbClr val="202122"/>
                </a:solidFill>
                <a:latin typeface="Arial" panose="020B0604020202020204" pitchFamily="34" charset="0"/>
              </a:rPr>
              <a:t>First Launch : January 1999</a:t>
            </a:r>
          </a:p>
          <a:p>
            <a:pPr marL="0" indent="0">
              <a:buNone/>
            </a:pPr>
            <a:endParaRPr lang="en-IN" sz="2400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pPr marL="0" indent="0">
              <a:buNone/>
            </a:pPr>
            <a:endParaRPr lang="en-IN" sz="2400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2400" dirty="0"/>
              <a:t>The BlackBerry OS is designed for smartphone environments and is best known for its robust support for push Internet email. </a:t>
            </a:r>
            <a:endParaRPr lang="en-IN" sz="2400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9A0D773F-7A7D-4DBB-9DEA-86BB8B8F4B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381624" y="6209414"/>
            <a:ext cx="6810375" cy="648586"/>
          </a:xfrm>
          <a:custGeom>
            <a:avLst/>
            <a:gdLst>
              <a:gd name="connsiteX0" fmla="*/ 0 w 10753706"/>
              <a:gd name="connsiteY0" fmla="*/ 0 h 1027260"/>
              <a:gd name="connsiteX1" fmla="*/ 10753706 w 10753706"/>
              <a:gd name="connsiteY1" fmla="*/ 0 h 1027260"/>
              <a:gd name="connsiteX2" fmla="*/ 10748809 w 10753706"/>
              <a:gd name="connsiteY2" fmla="*/ 2522 h 1027260"/>
              <a:gd name="connsiteX3" fmla="*/ 10725330 w 10753706"/>
              <a:gd name="connsiteY3" fmla="*/ 11977 h 1027260"/>
              <a:gd name="connsiteX4" fmla="*/ 10615423 w 10753706"/>
              <a:gd name="connsiteY4" fmla="*/ 52967 h 1027260"/>
              <a:gd name="connsiteX5" fmla="*/ 10533936 w 10753706"/>
              <a:gd name="connsiteY5" fmla="*/ 53095 h 1027260"/>
              <a:gd name="connsiteX6" fmla="*/ 10466876 w 10753706"/>
              <a:gd name="connsiteY6" fmla="*/ 45180 h 1027260"/>
              <a:gd name="connsiteX7" fmla="*/ 10355090 w 10753706"/>
              <a:gd name="connsiteY7" fmla="*/ 89741 h 1027260"/>
              <a:gd name="connsiteX8" fmla="*/ 10087145 w 10753706"/>
              <a:gd name="connsiteY8" fmla="*/ 66115 h 1027260"/>
              <a:gd name="connsiteX9" fmla="*/ 10015902 w 10753706"/>
              <a:gd name="connsiteY9" fmla="*/ 76178 h 1027260"/>
              <a:gd name="connsiteX10" fmla="*/ 9806005 w 10753706"/>
              <a:gd name="connsiteY10" fmla="*/ 102435 h 1027260"/>
              <a:gd name="connsiteX11" fmla="*/ 9602583 w 10753706"/>
              <a:gd name="connsiteY11" fmla="*/ 179170 h 1027260"/>
              <a:gd name="connsiteX12" fmla="*/ 9469719 w 10753706"/>
              <a:gd name="connsiteY12" fmla="*/ 174721 h 1027260"/>
              <a:gd name="connsiteX13" fmla="*/ 9408692 w 10753706"/>
              <a:gd name="connsiteY13" fmla="*/ 189513 h 1027260"/>
              <a:gd name="connsiteX14" fmla="*/ 9364151 w 10753706"/>
              <a:gd name="connsiteY14" fmla="*/ 194072 h 1027260"/>
              <a:gd name="connsiteX15" fmla="*/ 9337751 w 10753706"/>
              <a:gd name="connsiteY15" fmla="*/ 197579 h 1027260"/>
              <a:gd name="connsiteX16" fmla="*/ 9297166 w 10753706"/>
              <a:gd name="connsiteY16" fmla="*/ 216558 h 1027260"/>
              <a:gd name="connsiteX17" fmla="*/ 9123859 w 10753706"/>
              <a:gd name="connsiteY17" fmla="*/ 237356 h 1027260"/>
              <a:gd name="connsiteX18" fmla="*/ 8950741 w 10753706"/>
              <a:gd name="connsiteY18" fmla="*/ 238020 h 1027260"/>
              <a:gd name="connsiteX19" fmla="*/ 8718236 w 10753706"/>
              <a:gd name="connsiteY19" fmla="*/ 303148 h 1027260"/>
              <a:gd name="connsiteX20" fmla="*/ 8694011 w 10753706"/>
              <a:gd name="connsiteY20" fmla="*/ 308812 h 1027260"/>
              <a:gd name="connsiteX21" fmla="*/ 8611976 w 10753706"/>
              <a:gd name="connsiteY21" fmla="*/ 324819 h 1027260"/>
              <a:gd name="connsiteX22" fmla="*/ 8562074 w 10753706"/>
              <a:gd name="connsiteY22" fmla="*/ 337971 h 1027260"/>
              <a:gd name="connsiteX23" fmla="*/ 8501724 w 10753706"/>
              <a:gd name="connsiteY23" fmla="*/ 360865 h 1027260"/>
              <a:gd name="connsiteX24" fmla="*/ 8504489 w 10753706"/>
              <a:gd name="connsiteY24" fmla="*/ 364790 h 1027260"/>
              <a:gd name="connsiteX25" fmla="*/ 8492774 w 10753706"/>
              <a:gd name="connsiteY25" fmla="*/ 366181 h 1027260"/>
              <a:gd name="connsiteX26" fmla="*/ 8466405 w 10753706"/>
              <a:gd name="connsiteY26" fmla="*/ 368724 h 1027260"/>
              <a:gd name="connsiteX27" fmla="*/ 8427069 w 10753706"/>
              <a:gd name="connsiteY27" fmla="*/ 387211 h 1027260"/>
              <a:gd name="connsiteX28" fmla="*/ 8387766 w 10753706"/>
              <a:gd name="connsiteY28" fmla="*/ 377161 h 1027260"/>
              <a:gd name="connsiteX29" fmla="*/ 8315874 w 10753706"/>
              <a:gd name="connsiteY29" fmla="*/ 395527 h 1027260"/>
              <a:gd name="connsiteX30" fmla="*/ 8274474 w 10753706"/>
              <a:gd name="connsiteY30" fmla="*/ 405112 h 1027260"/>
              <a:gd name="connsiteX31" fmla="*/ 8234664 w 10753706"/>
              <a:gd name="connsiteY31" fmla="*/ 410219 h 1027260"/>
              <a:gd name="connsiteX32" fmla="*/ 8211268 w 10753706"/>
              <a:gd name="connsiteY32" fmla="*/ 416791 h 1027260"/>
              <a:gd name="connsiteX33" fmla="*/ 8188615 w 10753706"/>
              <a:gd name="connsiteY33" fmla="*/ 421755 h 1027260"/>
              <a:gd name="connsiteX34" fmla="*/ 8179981 w 10753706"/>
              <a:gd name="connsiteY34" fmla="*/ 420402 h 1027260"/>
              <a:gd name="connsiteX35" fmla="*/ 8179307 w 10753706"/>
              <a:gd name="connsiteY35" fmla="*/ 422516 h 1027260"/>
              <a:gd name="connsiteX36" fmla="*/ 8147929 w 10753706"/>
              <a:gd name="connsiteY36" fmla="*/ 450302 h 1027260"/>
              <a:gd name="connsiteX37" fmla="*/ 8089136 w 10753706"/>
              <a:gd name="connsiteY37" fmla="*/ 465283 h 1027260"/>
              <a:gd name="connsiteX38" fmla="*/ 8049973 w 10753706"/>
              <a:gd name="connsiteY38" fmla="*/ 454121 h 1027260"/>
              <a:gd name="connsiteX39" fmla="*/ 7965913 w 10753706"/>
              <a:gd name="connsiteY39" fmla="*/ 464415 h 1027260"/>
              <a:gd name="connsiteX40" fmla="*/ 7945093 w 10753706"/>
              <a:gd name="connsiteY40" fmla="*/ 464798 h 1027260"/>
              <a:gd name="connsiteX41" fmla="*/ 7935335 w 10753706"/>
              <a:gd name="connsiteY41" fmla="*/ 462442 h 1027260"/>
              <a:gd name="connsiteX42" fmla="*/ 7904779 w 10753706"/>
              <a:gd name="connsiteY42" fmla="*/ 471429 h 1027260"/>
              <a:gd name="connsiteX43" fmla="*/ 7855604 w 10753706"/>
              <a:gd name="connsiteY43" fmla="*/ 480199 h 1027260"/>
              <a:gd name="connsiteX44" fmla="*/ 7832630 w 10753706"/>
              <a:gd name="connsiteY44" fmla="*/ 485371 h 1027260"/>
              <a:gd name="connsiteX45" fmla="*/ 7812438 w 10753706"/>
              <a:gd name="connsiteY45" fmla="*/ 485391 h 1027260"/>
              <a:gd name="connsiteX46" fmla="*/ 7701399 w 10753706"/>
              <a:gd name="connsiteY46" fmla="*/ 495197 h 1027260"/>
              <a:gd name="connsiteX47" fmla="*/ 7674778 w 10753706"/>
              <a:gd name="connsiteY47" fmla="*/ 494723 h 1027260"/>
              <a:gd name="connsiteX48" fmla="*/ 7660445 w 10753706"/>
              <a:gd name="connsiteY48" fmla="*/ 490194 h 1027260"/>
              <a:gd name="connsiteX49" fmla="*/ 7651781 w 10753706"/>
              <a:gd name="connsiteY49" fmla="*/ 493084 h 1027260"/>
              <a:gd name="connsiteX50" fmla="*/ 7584807 w 10753706"/>
              <a:gd name="connsiteY50" fmla="*/ 499490 h 1027260"/>
              <a:gd name="connsiteX51" fmla="*/ 7541324 w 10753706"/>
              <a:gd name="connsiteY51" fmla="*/ 504184 h 1027260"/>
              <a:gd name="connsiteX52" fmla="*/ 7541756 w 10753706"/>
              <a:gd name="connsiteY52" fmla="*/ 512184 h 1027260"/>
              <a:gd name="connsiteX53" fmla="*/ 7503906 w 10753706"/>
              <a:gd name="connsiteY53" fmla="*/ 518551 h 1027260"/>
              <a:gd name="connsiteX54" fmla="*/ 7460411 w 10753706"/>
              <a:gd name="connsiteY54" fmla="*/ 517415 h 1027260"/>
              <a:gd name="connsiteX55" fmla="*/ 7460116 w 10753706"/>
              <a:gd name="connsiteY55" fmla="*/ 517548 h 1027260"/>
              <a:gd name="connsiteX56" fmla="*/ 7297810 w 10753706"/>
              <a:gd name="connsiteY56" fmla="*/ 563947 h 1027260"/>
              <a:gd name="connsiteX57" fmla="*/ 6946388 w 10753706"/>
              <a:gd name="connsiteY57" fmla="*/ 665244 h 1027260"/>
              <a:gd name="connsiteX58" fmla="*/ 6741704 w 10753706"/>
              <a:gd name="connsiteY58" fmla="*/ 679365 h 1027260"/>
              <a:gd name="connsiteX59" fmla="*/ 6624680 w 10753706"/>
              <a:gd name="connsiteY59" fmla="*/ 677674 h 1027260"/>
              <a:gd name="connsiteX60" fmla="*/ 6605700 w 10753706"/>
              <a:gd name="connsiteY60" fmla="*/ 683566 h 1027260"/>
              <a:gd name="connsiteX61" fmla="*/ 6576922 w 10753706"/>
              <a:gd name="connsiteY61" fmla="*/ 683030 h 1027260"/>
              <a:gd name="connsiteX62" fmla="*/ 6405123 w 10753706"/>
              <a:gd name="connsiteY62" fmla="*/ 721946 h 1027260"/>
              <a:gd name="connsiteX63" fmla="*/ 6368938 w 10753706"/>
              <a:gd name="connsiteY63" fmla="*/ 717341 h 1027260"/>
              <a:gd name="connsiteX64" fmla="*/ 6295102 w 10753706"/>
              <a:gd name="connsiteY64" fmla="*/ 729508 h 1027260"/>
              <a:gd name="connsiteX65" fmla="*/ 6202084 w 10753706"/>
              <a:gd name="connsiteY65" fmla="*/ 767091 h 1027260"/>
              <a:gd name="connsiteX66" fmla="*/ 6067157 w 10753706"/>
              <a:gd name="connsiteY66" fmla="*/ 790339 h 1027260"/>
              <a:gd name="connsiteX67" fmla="*/ 6061443 w 10753706"/>
              <a:gd name="connsiteY67" fmla="*/ 796151 h 1027260"/>
              <a:gd name="connsiteX68" fmla="*/ 6051406 w 10753706"/>
              <a:gd name="connsiteY68" fmla="*/ 800684 h 1027260"/>
              <a:gd name="connsiteX69" fmla="*/ 6049097 w 10753706"/>
              <a:gd name="connsiteY69" fmla="*/ 800636 h 1027260"/>
              <a:gd name="connsiteX70" fmla="*/ 6034222 w 10753706"/>
              <a:gd name="connsiteY70" fmla="*/ 804110 h 1027260"/>
              <a:gd name="connsiteX71" fmla="*/ 6033121 w 10753706"/>
              <a:gd name="connsiteY71" fmla="*/ 806078 h 1027260"/>
              <a:gd name="connsiteX72" fmla="*/ 6023593 w 10753706"/>
              <a:gd name="connsiteY72" fmla="*/ 808842 h 1027260"/>
              <a:gd name="connsiteX73" fmla="*/ 6006639 w 10753706"/>
              <a:gd name="connsiteY73" fmla="*/ 815304 h 1027260"/>
              <a:gd name="connsiteX74" fmla="*/ 6001762 w 10753706"/>
              <a:gd name="connsiteY74" fmla="*/ 815557 h 1027260"/>
              <a:gd name="connsiteX75" fmla="*/ 5973534 w 10753706"/>
              <a:gd name="connsiteY75" fmla="*/ 823815 h 1027260"/>
              <a:gd name="connsiteX76" fmla="*/ 5972336 w 10753706"/>
              <a:gd name="connsiteY76" fmla="*/ 823476 h 1027260"/>
              <a:gd name="connsiteX77" fmla="*/ 5960841 w 10753706"/>
              <a:gd name="connsiteY77" fmla="*/ 823819 h 1027260"/>
              <a:gd name="connsiteX78" fmla="*/ 5940719 w 10753706"/>
              <a:gd name="connsiteY78" fmla="*/ 825514 h 1027260"/>
              <a:gd name="connsiteX79" fmla="*/ 5884298 w 10753706"/>
              <a:gd name="connsiteY79" fmla="*/ 823806 h 1027260"/>
              <a:gd name="connsiteX80" fmla="*/ 5854779 w 10753706"/>
              <a:gd name="connsiteY80" fmla="*/ 832365 h 1027260"/>
              <a:gd name="connsiteX81" fmla="*/ 5848382 w 10753706"/>
              <a:gd name="connsiteY81" fmla="*/ 833844 h 1027260"/>
              <a:gd name="connsiteX82" fmla="*/ 5848066 w 10753706"/>
              <a:gd name="connsiteY82" fmla="*/ 833772 h 1027260"/>
              <a:gd name="connsiteX83" fmla="*/ 5840944 w 10753706"/>
              <a:gd name="connsiteY83" fmla="*/ 835132 h 1027260"/>
              <a:gd name="connsiteX84" fmla="*/ 5836719 w 10753706"/>
              <a:gd name="connsiteY84" fmla="*/ 836539 h 1027260"/>
              <a:gd name="connsiteX85" fmla="*/ 5824311 w 10753706"/>
              <a:gd name="connsiteY85" fmla="*/ 839408 h 1027260"/>
              <a:gd name="connsiteX86" fmla="*/ 5818788 w 10753706"/>
              <a:gd name="connsiteY86" fmla="*/ 839727 h 1027260"/>
              <a:gd name="connsiteX87" fmla="*/ 5763953 w 10753706"/>
              <a:gd name="connsiteY87" fmla="*/ 834282 h 1027260"/>
              <a:gd name="connsiteX88" fmla="*/ 5667748 w 10753706"/>
              <a:gd name="connsiteY88" fmla="*/ 840211 h 1027260"/>
              <a:gd name="connsiteX89" fmla="*/ 5573108 w 10753706"/>
              <a:gd name="connsiteY89" fmla="*/ 847611 h 1027260"/>
              <a:gd name="connsiteX90" fmla="*/ 5539137 w 10753706"/>
              <a:gd name="connsiteY90" fmla="*/ 851033 h 1027260"/>
              <a:gd name="connsiteX91" fmla="*/ 5510651 w 10753706"/>
              <a:gd name="connsiteY91" fmla="*/ 844215 h 1027260"/>
              <a:gd name="connsiteX92" fmla="*/ 5457331 w 10753706"/>
              <a:gd name="connsiteY92" fmla="*/ 839159 h 1027260"/>
              <a:gd name="connsiteX93" fmla="*/ 5410613 w 10753706"/>
              <a:gd name="connsiteY93" fmla="*/ 834358 h 1027260"/>
              <a:gd name="connsiteX94" fmla="*/ 5370040 w 10753706"/>
              <a:gd name="connsiteY94" fmla="*/ 862127 h 1027260"/>
              <a:gd name="connsiteX95" fmla="*/ 5318778 w 10753706"/>
              <a:gd name="connsiteY95" fmla="*/ 855310 h 1027260"/>
              <a:gd name="connsiteX96" fmla="*/ 5298645 w 10753706"/>
              <a:gd name="connsiteY96" fmla="*/ 855171 h 1027260"/>
              <a:gd name="connsiteX97" fmla="*/ 5253828 w 10753706"/>
              <a:gd name="connsiteY97" fmla="*/ 859670 h 1027260"/>
              <a:gd name="connsiteX98" fmla="*/ 5216955 w 10753706"/>
              <a:gd name="connsiteY98" fmla="*/ 866245 h 1027260"/>
              <a:gd name="connsiteX99" fmla="*/ 5214344 w 10753706"/>
              <a:gd name="connsiteY99" fmla="*/ 868102 h 1027260"/>
              <a:gd name="connsiteX100" fmla="*/ 5195561 w 10753706"/>
              <a:gd name="connsiteY100" fmla="*/ 869949 h 1027260"/>
              <a:gd name="connsiteX101" fmla="*/ 5182555 w 10753706"/>
              <a:gd name="connsiteY101" fmla="*/ 873542 h 1027260"/>
              <a:gd name="connsiteX102" fmla="*/ 5172552 w 10753706"/>
              <a:gd name="connsiteY102" fmla="*/ 878801 h 1027260"/>
              <a:gd name="connsiteX103" fmla="*/ 5027993 w 10753706"/>
              <a:gd name="connsiteY103" fmla="*/ 889666 h 1027260"/>
              <a:gd name="connsiteX104" fmla="*/ 4939844 w 10753706"/>
              <a:gd name="connsiteY104" fmla="*/ 934802 h 1027260"/>
              <a:gd name="connsiteX105" fmla="*/ 4792576 w 10753706"/>
              <a:gd name="connsiteY105" fmla="*/ 934820 h 1027260"/>
              <a:gd name="connsiteX106" fmla="*/ 4602423 w 10753706"/>
              <a:gd name="connsiteY106" fmla="*/ 958063 h 1027260"/>
              <a:gd name="connsiteX107" fmla="*/ 4290656 w 10753706"/>
              <a:gd name="connsiteY107" fmla="*/ 969152 h 1027260"/>
              <a:gd name="connsiteX108" fmla="*/ 3952334 w 10753706"/>
              <a:gd name="connsiteY108" fmla="*/ 954043 h 1027260"/>
              <a:gd name="connsiteX109" fmla="*/ 3858560 w 10753706"/>
              <a:gd name="connsiteY109" fmla="*/ 948781 h 1027260"/>
              <a:gd name="connsiteX110" fmla="*/ 3846597 w 10753706"/>
              <a:gd name="connsiteY110" fmla="*/ 948382 h 1027260"/>
              <a:gd name="connsiteX111" fmla="*/ 3736044 w 10753706"/>
              <a:gd name="connsiteY111" fmla="*/ 947759 h 1027260"/>
              <a:gd name="connsiteX112" fmla="*/ 3713136 w 10753706"/>
              <a:gd name="connsiteY112" fmla="*/ 946963 h 1027260"/>
              <a:gd name="connsiteX113" fmla="*/ 3695939 w 10753706"/>
              <a:gd name="connsiteY113" fmla="*/ 943639 h 1027260"/>
              <a:gd name="connsiteX114" fmla="*/ 3694125 w 10753706"/>
              <a:gd name="connsiteY114" fmla="*/ 940567 h 1027260"/>
              <a:gd name="connsiteX115" fmla="*/ 3681925 w 10753706"/>
              <a:gd name="connsiteY115" fmla="*/ 939706 h 1027260"/>
              <a:gd name="connsiteX116" fmla="*/ 3679204 w 10753706"/>
              <a:gd name="connsiteY116" fmla="*/ 938926 h 1027260"/>
              <a:gd name="connsiteX117" fmla="*/ 3615656 w 10753706"/>
              <a:gd name="connsiteY117" fmla="*/ 940320 h 1027260"/>
              <a:gd name="connsiteX118" fmla="*/ 3567983 w 10753706"/>
              <a:gd name="connsiteY118" fmla="*/ 935596 h 1027260"/>
              <a:gd name="connsiteX119" fmla="*/ 3422423 w 10753706"/>
              <a:gd name="connsiteY119" fmla="*/ 932129 h 1027260"/>
              <a:gd name="connsiteX120" fmla="*/ 3310925 w 10753706"/>
              <a:gd name="connsiteY120" fmla="*/ 911072 h 1027260"/>
              <a:gd name="connsiteX121" fmla="*/ 3139421 w 10753706"/>
              <a:gd name="connsiteY121" fmla="*/ 934151 h 1027260"/>
              <a:gd name="connsiteX122" fmla="*/ 2996922 w 10753706"/>
              <a:gd name="connsiteY122" fmla="*/ 927537 h 1027260"/>
              <a:gd name="connsiteX123" fmla="*/ 2982785 w 10753706"/>
              <a:gd name="connsiteY123" fmla="*/ 931453 h 1027260"/>
              <a:gd name="connsiteX124" fmla="*/ 2967478 w 10753706"/>
              <a:gd name="connsiteY124" fmla="*/ 933397 h 1027260"/>
              <a:gd name="connsiteX125" fmla="*/ 2948552 w 10753706"/>
              <a:gd name="connsiteY125" fmla="*/ 932961 h 1027260"/>
              <a:gd name="connsiteX126" fmla="*/ 2944404 w 10753706"/>
              <a:gd name="connsiteY126" fmla="*/ 934452 h 1027260"/>
              <a:gd name="connsiteX127" fmla="*/ 2908608 w 10753706"/>
              <a:gd name="connsiteY127" fmla="*/ 937205 h 1027260"/>
              <a:gd name="connsiteX128" fmla="*/ 2904443 w 10753706"/>
              <a:gd name="connsiteY128" fmla="*/ 936455 h 1027260"/>
              <a:gd name="connsiteX129" fmla="*/ 2868935 w 10753706"/>
              <a:gd name="connsiteY129" fmla="*/ 938022 h 1027260"/>
              <a:gd name="connsiteX130" fmla="*/ 2868586 w 10753706"/>
              <a:gd name="connsiteY130" fmla="*/ 937487 h 1027260"/>
              <a:gd name="connsiteX131" fmla="*/ 2859191 w 10753706"/>
              <a:gd name="connsiteY131" fmla="*/ 935503 h 1027260"/>
              <a:gd name="connsiteX132" fmla="*/ 2840915 w 10753706"/>
              <a:gd name="connsiteY132" fmla="*/ 932977 h 1027260"/>
              <a:gd name="connsiteX133" fmla="*/ 2763509 w 10753706"/>
              <a:gd name="connsiteY133" fmla="*/ 921850 h 1027260"/>
              <a:gd name="connsiteX134" fmla="*/ 2756121 w 10753706"/>
              <a:gd name="connsiteY134" fmla="*/ 921864 h 1027260"/>
              <a:gd name="connsiteX135" fmla="*/ 2755998 w 10753706"/>
              <a:gd name="connsiteY135" fmla="*/ 921739 h 1027260"/>
              <a:gd name="connsiteX136" fmla="*/ 2748255 w 10753706"/>
              <a:gd name="connsiteY136" fmla="*/ 921505 h 1027260"/>
              <a:gd name="connsiteX137" fmla="*/ 2694601 w 10753706"/>
              <a:gd name="connsiteY137" fmla="*/ 915575 h 1027260"/>
              <a:gd name="connsiteX138" fmla="*/ 2635357 w 10753706"/>
              <a:gd name="connsiteY138" fmla="*/ 910976 h 1027260"/>
              <a:gd name="connsiteX139" fmla="*/ 2601047 w 10753706"/>
              <a:gd name="connsiteY139" fmla="*/ 910263 h 1027260"/>
              <a:gd name="connsiteX140" fmla="*/ 2507482 w 10753706"/>
              <a:gd name="connsiteY140" fmla="*/ 906211 h 1027260"/>
              <a:gd name="connsiteX141" fmla="*/ 2413884 w 10753706"/>
              <a:gd name="connsiteY141" fmla="*/ 900545 h 1027260"/>
              <a:gd name="connsiteX142" fmla="*/ 2368912 w 10753706"/>
              <a:gd name="connsiteY142" fmla="*/ 888755 h 1027260"/>
              <a:gd name="connsiteX143" fmla="*/ 2349490 w 10753706"/>
              <a:gd name="connsiteY143" fmla="*/ 889719 h 1027260"/>
              <a:gd name="connsiteX144" fmla="*/ 2344290 w 10753706"/>
              <a:gd name="connsiteY144" fmla="*/ 890584 h 1027260"/>
              <a:gd name="connsiteX145" fmla="*/ 2336488 w 10753706"/>
              <a:gd name="connsiteY145" fmla="*/ 891058 h 1027260"/>
              <a:gd name="connsiteX146" fmla="*/ 2329015 w 10753706"/>
              <a:gd name="connsiteY146" fmla="*/ 891627 h 1027260"/>
              <a:gd name="connsiteX147" fmla="*/ 2293898 w 10753706"/>
              <a:gd name="connsiteY147" fmla="*/ 896431 h 1027260"/>
              <a:gd name="connsiteX148" fmla="*/ 2243927 w 10753706"/>
              <a:gd name="connsiteY148" fmla="*/ 888076 h 1027260"/>
              <a:gd name="connsiteX149" fmla="*/ 2223920 w 10753706"/>
              <a:gd name="connsiteY149" fmla="*/ 887331 h 1027260"/>
              <a:gd name="connsiteX150" fmla="*/ 2213081 w 10753706"/>
              <a:gd name="connsiteY150" fmla="*/ 886302 h 1027260"/>
              <a:gd name="connsiteX151" fmla="*/ 2212307 w 10753706"/>
              <a:gd name="connsiteY151" fmla="*/ 885829 h 1027260"/>
              <a:gd name="connsiteX152" fmla="*/ 2152321 w 10753706"/>
              <a:gd name="connsiteY152" fmla="*/ 894418 h 1027260"/>
              <a:gd name="connsiteX153" fmla="*/ 2140985 w 10753706"/>
              <a:gd name="connsiteY153" fmla="*/ 895968 h 1027260"/>
              <a:gd name="connsiteX154" fmla="*/ 2121210 w 10753706"/>
              <a:gd name="connsiteY154" fmla="*/ 899354 h 1027260"/>
              <a:gd name="connsiteX155" fmla="*/ 2119146 w 10753706"/>
              <a:gd name="connsiteY155" fmla="*/ 899033 h 1027260"/>
              <a:gd name="connsiteX156" fmla="*/ 2105666 w 10753706"/>
              <a:gd name="connsiteY156" fmla="*/ 902240 h 1027260"/>
              <a:gd name="connsiteX157" fmla="*/ 2094924 w 10753706"/>
              <a:gd name="connsiteY157" fmla="*/ 907203 h 1027260"/>
              <a:gd name="connsiteX158" fmla="*/ 1949478 w 10753706"/>
              <a:gd name="connsiteY158" fmla="*/ 913748 h 1027260"/>
              <a:gd name="connsiteX159" fmla="*/ 1749684 w 10753706"/>
              <a:gd name="connsiteY159" fmla="*/ 942223 h 1027260"/>
              <a:gd name="connsiteX160" fmla="*/ 1585576 w 10753706"/>
              <a:gd name="connsiteY160" fmla="*/ 954170 h 1027260"/>
              <a:gd name="connsiteX161" fmla="*/ 1476250 w 10753706"/>
              <a:gd name="connsiteY161" fmla="*/ 950653 h 1027260"/>
              <a:gd name="connsiteX162" fmla="*/ 1433927 w 10753706"/>
              <a:gd name="connsiteY162" fmla="*/ 959926 h 1027260"/>
              <a:gd name="connsiteX163" fmla="*/ 1414893 w 10753706"/>
              <a:gd name="connsiteY163" fmla="*/ 957671 h 1027260"/>
              <a:gd name="connsiteX164" fmla="*/ 1411585 w 10753706"/>
              <a:gd name="connsiteY164" fmla="*/ 957179 h 1027260"/>
              <a:gd name="connsiteX165" fmla="*/ 1398896 w 10753706"/>
              <a:gd name="connsiteY165" fmla="*/ 957460 h 1027260"/>
              <a:gd name="connsiteX166" fmla="*/ 1394632 w 10753706"/>
              <a:gd name="connsiteY166" fmla="*/ 954725 h 1027260"/>
              <a:gd name="connsiteX167" fmla="*/ 1375043 w 10753706"/>
              <a:gd name="connsiteY167" fmla="*/ 953132 h 1027260"/>
              <a:gd name="connsiteX168" fmla="*/ 1351876 w 10753706"/>
              <a:gd name="connsiteY168" fmla="*/ 954436 h 1027260"/>
              <a:gd name="connsiteX169" fmla="*/ 1242676 w 10753706"/>
              <a:gd name="connsiteY169" fmla="*/ 963767 h 1027260"/>
              <a:gd name="connsiteX170" fmla="*/ 1205993 w 10753706"/>
              <a:gd name="connsiteY170" fmla="*/ 974080 h 1027260"/>
              <a:gd name="connsiteX171" fmla="*/ 1052221 w 10753706"/>
              <a:gd name="connsiteY171" fmla="*/ 963954 h 1027260"/>
              <a:gd name="connsiteX172" fmla="*/ 968270 w 10753706"/>
              <a:gd name="connsiteY172" fmla="*/ 964761 h 1027260"/>
              <a:gd name="connsiteX173" fmla="*/ 874493 w 10753706"/>
              <a:gd name="connsiteY173" fmla="*/ 998122 h 1027260"/>
              <a:gd name="connsiteX174" fmla="*/ 814411 w 10753706"/>
              <a:gd name="connsiteY174" fmla="*/ 1007391 h 1027260"/>
              <a:gd name="connsiteX175" fmla="*/ 688604 w 10753706"/>
              <a:gd name="connsiteY175" fmla="*/ 1015631 h 1027260"/>
              <a:gd name="connsiteX176" fmla="*/ 618171 w 10753706"/>
              <a:gd name="connsiteY176" fmla="*/ 1027260 h 1027260"/>
              <a:gd name="connsiteX177" fmla="*/ 570379 w 10753706"/>
              <a:gd name="connsiteY177" fmla="*/ 1023487 h 1027260"/>
              <a:gd name="connsiteX178" fmla="*/ 482519 w 10753706"/>
              <a:gd name="connsiteY178" fmla="*/ 1002108 h 1027260"/>
              <a:gd name="connsiteX179" fmla="*/ 475319 w 10753706"/>
              <a:gd name="connsiteY179" fmla="*/ 1009922 h 1027260"/>
              <a:gd name="connsiteX180" fmla="*/ 431104 w 10753706"/>
              <a:gd name="connsiteY180" fmla="*/ 1009317 h 1027260"/>
              <a:gd name="connsiteX181" fmla="*/ 363782 w 10753706"/>
              <a:gd name="connsiteY181" fmla="*/ 1007585 h 1027260"/>
              <a:gd name="connsiteX182" fmla="*/ 325533 w 10753706"/>
              <a:gd name="connsiteY182" fmla="*/ 1008502 h 1027260"/>
              <a:gd name="connsiteX183" fmla="*/ 220429 w 10753706"/>
              <a:gd name="connsiteY183" fmla="*/ 1008927 h 1027260"/>
              <a:gd name="connsiteX184" fmla="*/ 114676 w 10753706"/>
              <a:gd name="connsiteY184" fmla="*/ 1007765 h 1027260"/>
              <a:gd name="connsiteX185" fmla="*/ 13470 w 10753706"/>
              <a:gd name="connsiteY185" fmla="*/ 998544 h 1027260"/>
              <a:gd name="connsiteX186" fmla="*/ 0 w 10753706"/>
              <a:gd name="connsiteY186" fmla="*/ 997355 h 1027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</a:cxnLst>
            <a:rect l="l" t="t" r="r" b="b"/>
            <a:pathLst>
              <a:path w="10753706" h="1027260">
                <a:moveTo>
                  <a:pt x="0" y="0"/>
                </a:moveTo>
                <a:lnTo>
                  <a:pt x="10753706" y="0"/>
                </a:lnTo>
                <a:lnTo>
                  <a:pt x="10748809" y="2522"/>
                </a:lnTo>
                <a:cubicBezTo>
                  <a:pt x="10744031" y="4644"/>
                  <a:pt x="10737551" y="7204"/>
                  <a:pt x="10725330" y="11977"/>
                </a:cubicBezTo>
                <a:cubicBezTo>
                  <a:pt x="10700888" y="21523"/>
                  <a:pt x="10652058" y="39304"/>
                  <a:pt x="10615423" y="52967"/>
                </a:cubicBezTo>
                <a:cubicBezTo>
                  <a:pt x="10598524" y="49017"/>
                  <a:pt x="10550674" y="61360"/>
                  <a:pt x="10533936" y="53095"/>
                </a:cubicBezTo>
                <a:cubicBezTo>
                  <a:pt x="10519435" y="55674"/>
                  <a:pt x="10480156" y="49393"/>
                  <a:pt x="10466876" y="45180"/>
                </a:cubicBezTo>
                <a:cubicBezTo>
                  <a:pt x="10443145" y="68059"/>
                  <a:pt x="10382269" y="71294"/>
                  <a:pt x="10355090" y="89741"/>
                </a:cubicBezTo>
                <a:cubicBezTo>
                  <a:pt x="10286222" y="95376"/>
                  <a:pt x="10146285" y="63529"/>
                  <a:pt x="10087145" y="66115"/>
                </a:cubicBezTo>
                <a:cubicBezTo>
                  <a:pt x="10067575" y="79584"/>
                  <a:pt x="10043111" y="68921"/>
                  <a:pt x="10015902" y="76178"/>
                </a:cubicBezTo>
                <a:cubicBezTo>
                  <a:pt x="9952302" y="84628"/>
                  <a:pt x="9893286" y="103337"/>
                  <a:pt x="9806005" y="102435"/>
                </a:cubicBezTo>
                <a:cubicBezTo>
                  <a:pt x="9782247" y="141133"/>
                  <a:pt x="9674787" y="151643"/>
                  <a:pt x="9602583" y="179170"/>
                </a:cubicBezTo>
                <a:cubicBezTo>
                  <a:pt x="9557658" y="187584"/>
                  <a:pt x="9478290" y="154235"/>
                  <a:pt x="9469719" y="174721"/>
                </a:cubicBezTo>
                <a:cubicBezTo>
                  <a:pt x="9443779" y="165070"/>
                  <a:pt x="9431317" y="185692"/>
                  <a:pt x="9408692" y="189513"/>
                </a:cubicBezTo>
                <a:cubicBezTo>
                  <a:pt x="9387154" y="183843"/>
                  <a:pt x="9380475" y="191089"/>
                  <a:pt x="9364151" y="194072"/>
                </a:cubicBezTo>
                <a:cubicBezTo>
                  <a:pt x="9354686" y="190222"/>
                  <a:pt x="9340485" y="191782"/>
                  <a:pt x="9337751" y="197579"/>
                </a:cubicBezTo>
                <a:cubicBezTo>
                  <a:pt x="9349566" y="209270"/>
                  <a:pt x="9297468" y="207714"/>
                  <a:pt x="9297166" y="216558"/>
                </a:cubicBezTo>
                <a:cubicBezTo>
                  <a:pt x="9269057" y="220999"/>
                  <a:pt x="9139630" y="221783"/>
                  <a:pt x="9123859" y="237356"/>
                </a:cubicBezTo>
                <a:cubicBezTo>
                  <a:pt x="9068176" y="249209"/>
                  <a:pt x="8975349" y="235349"/>
                  <a:pt x="8950741" y="238020"/>
                </a:cubicBezTo>
                <a:cubicBezTo>
                  <a:pt x="8916265" y="215428"/>
                  <a:pt x="8822808" y="292026"/>
                  <a:pt x="8718236" y="303148"/>
                </a:cubicBezTo>
                <a:cubicBezTo>
                  <a:pt x="8703111" y="302060"/>
                  <a:pt x="8695551" y="302792"/>
                  <a:pt x="8694011" y="308812"/>
                </a:cubicBezTo>
                <a:cubicBezTo>
                  <a:pt x="8661810" y="312764"/>
                  <a:pt x="8637956" y="329628"/>
                  <a:pt x="8611976" y="324819"/>
                </a:cubicBezTo>
                <a:cubicBezTo>
                  <a:pt x="8621849" y="336388"/>
                  <a:pt x="8562809" y="325917"/>
                  <a:pt x="8562074" y="337971"/>
                </a:cubicBezTo>
                <a:cubicBezTo>
                  <a:pt x="8543699" y="343978"/>
                  <a:pt x="8511321" y="356396"/>
                  <a:pt x="8501724" y="360865"/>
                </a:cubicBezTo>
                <a:lnTo>
                  <a:pt x="8504489" y="364790"/>
                </a:lnTo>
                <a:lnTo>
                  <a:pt x="8492774" y="366181"/>
                </a:lnTo>
                <a:lnTo>
                  <a:pt x="8466405" y="368724"/>
                </a:lnTo>
                <a:cubicBezTo>
                  <a:pt x="8455454" y="372229"/>
                  <a:pt x="8440175" y="385805"/>
                  <a:pt x="8427069" y="387211"/>
                </a:cubicBezTo>
                <a:cubicBezTo>
                  <a:pt x="8400442" y="392215"/>
                  <a:pt x="8397079" y="382989"/>
                  <a:pt x="8387766" y="377161"/>
                </a:cubicBezTo>
                <a:cubicBezTo>
                  <a:pt x="8369233" y="378548"/>
                  <a:pt x="8334756" y="390869"/>
                  <a:pt x="8315874" y="395527"/>
                </a:cubicBezTo>
                <a:cubicBezTo>
                  <a:pt x="8306664" y="400500"/>
                  <a:pt x="8272845" y="393679"/>
                  <a:pt x="8274474" y="405112"/>
                </a:cubicBezTo>
                <a:cubicBezTo>
                  <a:pt x="8255483" y="406194"/>
                  <a:pt x="8244963" y="408376"/>
                  <a:pt x="8234664" y="410219"/>
                </a:cubicBezTo>
                <a:lnTo>
                  <a:pt x="8211268" y="416791"/>
                </a:lnTo>
                <a:cubicBezTo>
                  <a:pt x="8204720" y="419941"/>
                  <a:pt x="8197411" y="422004"/>
                  <a:pt x="8188615" y="421755"/>
                </a:cubicBezTo>
                <a:lnTo>
                  <a:pt x="8179981" y="420402"/>
                </a:lnTo>
                <a:lnTo>
                  <a:pt x="8179307" y="422516"/>
                </a:lnTo>
                <a:cubicBezTo>
                  <a:pt x="8179027" y="425797"/>
                  <a:pt x="8175790" y="448341"/>
                  <a:pt x="8147929" y="450302"/>
                </a:cubicBezTo>
                <a:cubicBezTo>
                  <a:pt x="8130300" y="457967"/>
                  <a:pt x="8114933" y="461015"/>
                  <a:pt x="8089136" y="465283"/>
                </a:cubicBezTo>
                <a:cubicBezTo>
                  <a:pt x="8072810" y="465920"/>
                  <a:pt x="8069376" y="451569"/>
                  <a:pt x="8049973" y="454121"/>
                </a:cubicBezTo>
                <a:cubicBezTo>
                  <a:pt x="7974508" y="471465"/>
                  <a:pt x="8006050" y="447139"/>
                  <a:pt x="7965913" y="464415"/>
                </a:cubicBezTo>
                <a:cubicBezTo>
                  <a:pt x="7958234" y="466025"/>
                  <a:pt x="7951405" y="465800"/>
                  <a:pt x="7945093" y="464798"/>
                </a:cubicBezTo>
                <a:lnTo>
                  <a:pt x="7935335" y="462442"/>
                </a:lnTo>
                <a:lnTo>
                  <a:pt x="7904779" y="471429"/>
                </a:lnTo>
                <a:cubicBezTo>
                  <a:pt x="7889387" y="474999"/>
                  <a:pt x="7872867" y="477951"/>
                  <a:pt x="7855604" y="480199"/>
                </a:cubicBezTo>
                <a:cubicBezTo>
                  <a:pt x="7850005" y="476378"/>
                  <a:pt x="7838628" y="483595"/>
                  <a:pt x="7832630" y="485371"/>
                </a:cubicBezTo>
                <a:cubicBezTo>
                  <a:pt x="7831473" y="482645"/>
                  <a:pt x="7816623" y="482661"/>
                  <a:pt x="7812438" y="485391"/>
                </a:cubicBezTo>
                <a:cubicBezTo>
                  <a:pt x="7709470" y="505049"/>
                  <a:pt x="7759426" y="473956"/>
                  <a:pt x="7701399" y="495197"/>
                </a:cubicBezTo>
                <a:cubicBezTo>
                  <a:pt x="7690986" y="496989"/>
                  <a:pt x="7682397" y="496365"/>
                  <a:pt x="7674778" y="494723"/>
                </a:cubicBezTo>
                <a:lnTo>
                  <a:pt x="7660445" y="490194"/>
                </a:lnTo>
                <a:lnTo>
                  <a:pt x="7651781" y="493084"/>
                </a:lnTo>
                <a:cubicBezTo>
                  <a:pt x="7616113" y="496548"/>
                  <a:pt x="7603273" y="491735"/>
                  <a:pt x="7584807" y="499490"/>
                </a:cubicBezTo>
                <a:cubicBezTo>
                  <a:pt x="7549256" y="490212"/>
                  <a:pt x="7563949" y="500167"/>
                  <a:pt x="7541324" y="504184"/>
                </a:cubicBezTo>
                <a:cubicBezTo>
                  <a:pt x="7523851" y="508307"/>
                  <a:pt x="7559546" y="509825"/>
                  <a:pt x="7541756" y="512184"/>
                </a:cubicBezTo>
                <a:cubicBezTo>
                  <a:pt x="7520963" y="510864"/>
                  <a:pt x="7525755" y="520497"/>
                  <a:pt x="7503906" y="518551"/>
                </a:cubicBezTo>
                <a:cubicBezTo>
                  <a:pt x="7505924" y="510774"/>
                  <a:pt x="7464361" y="523683"/>
                  <a:pt x="7460411" y="517415"/>
                </a:cubicBezTo>
                <a:lnTo>
                  <a:pt x="7460116" y="517548"/>
                </a:lnTo>
                <a:cubicBezTo>
                  <a:pt x="7447785" y="530928"/>
                  <a:pt x="7310141" y="550568"/>
                  <a:pt x="7297810" y="563947"/>
                </a:cubicBezTo>
                <a:cubicBezTo>
                  <a:pt x="7221791" y="605698"/>
                  <a:pt x="7039072" y="646008"/>
                  <a:pt x="6946388" y="665244"/>
                </a:cubicBezTo>
                <a:cubicBezTo>
                  <a:pt x="6853704" y="684480"/>
                  <a:pt x="6804875" y="677485"/>
                  <a:pt x="6741704" y="679365"/>
                </a:cubicBezTo>
                <a:lnTo>
                  <a:pt x="6624680" y="677674"/>
                </a:lnTo>
                <a:lnTo>
                  <a:pt x="6605700" y="683566"/>
                </a:lnTo>
                <a:cubicBezTo>
                  <a:pt x="6603309" y="685184"/>
                  <a:pt x="6599550" y="685647"/>
                  <a:pt x="6576922" y="683030"/>
                </a:cubicBezTo>
                <a:cubicBezTo>
                  <a:pt x="6527275" y="698355"/>
                  <a:pt x="6440981" y="702347"/>
                  <a:pt x="6405123" y="721946"/>
                </a:cubicBezTo>
                <a:cubicBezTo>
                  <a:pt x="6407963" y="715467"/>
                  <a:pt x="6383450" y="712913"/>
                  <a:pt x="6368938" y="717341"/>
                </a:cubicBezTo>
                <a:cubicBezTo>
                  <a:pt x="6377914" y="692119"/>
                  <a:pt x="6315316" y="744281"/>
                  <a:pt x="6295102" y="729508"/>
                </a:cubicBezTo>
                <a:cubicBezTo>
                  <a:pt x="6300358" y="744473"/>
                  <a:pt x="6240070" y="776254"/>
                  <a:pt x="6202084" y="767091"/>
                </a:cubicBezTo>
                <a:cubicBezTo>
                  <a:pt x="6152826" y="774744"/>
                  <a:pt x="6122010" y="790367"/>
                  <a:pt x="6067157" y="790339"/>
                </a:cubicBezTo>
                <a:cubicBezTo>
                  <a:pt x="6066310" y="792484"/>
                  <a:pt x="6064283" y="794403"/>
                  <a:pt x="6061443" y="796151"/>
                </a:cubicBezTo>
                <a:lnTo>
                  <a:pt x="6051406" y="800684"/>
                </a:lnTo>
                <a:lnTo>
                  <a:pt x="6049097" y="800636"/>
                </a:lnTo>
                <a:cubicBezTo>
                  <a:pt x="6040408" y="801393"/>
                  <a:pt x="6036299" y="802645"/>
                  <a:pt x="6034222" y="804110"/>
                </a:cubicBezTo>
                <a:lnTo>
                  <a:pt x="6033121" y="806078"/>
                </a:lnTo>
                <a:lnTo>
                  <a:pt x="6023593" y="808842"/>
                </a:lnTo>
                <a:lnTo>
                  <a:pt x="6006639" y="815304"/>
                </a:lnTo>
                <a:lnTo>
                  <a:pt x="6001762" y="815557"/>
                </a:lnTo>
                <a:lnTo>
                  <a:pt x="5973534" y="823815"/>
                </a:lnTo>
                <a:lnTo>
                  <a:pt x="5972336" y="823476"/>
                </a:lnTo>
                <a:cubicBezTo>
                  <a:pt x="5969004" y="822901"/>
                  <a:pt x="5965329" y="822833"/>
                  <a:pt x="5960841" y="823819"/>
                </a:cubicBezTo>
                <a:cubicBezTo>
                  <a:pt x="5955860" y="815655"/>
                  <a:pt x="5953515" y="821882"/>
                  <a:pt x="5940719" y="825514"/>
                </a:cubicBezTo>
                <a:cubicBezTo>
                  <a:pt x="5930130" y="813644"/>
                  <a:pt x="5900943" y="827979"/>
                  <a:pt x="5884298" y="823806"/>
                </a:cubicBezTo>
                <a:cubicBezTo>
                  <a:pt x="5875133" y="826741"/>
                  <a:pt x="5865250" y="829630"/>
                  <a:pt x="5854779" y="832365"/>
                </a:cubicBezTo>
                <a:lnTo>
                  <a:pt x="5848382" y="833844"/>
                </a:lnTo>
                <a:lnTo>
                  <a:pt x="5848066" y="833772"/>
                </a:lnTo>
                <a:cubicBezTo>
                  <a:pt x="5846273" y="833879"/>
                  <a:pt x="5844018" y="834284"/>
                  <a:pt x="5840944" y="835132"/>
                </a:cubicBezTo>
                <a:lnTo>
                  <a:pt x="5836719" y="836539"/>
                </a:lnTo>
                <a:lnTo>
                  <a:pt x="5824311" y="839408"/>
                </a:lnTo>
                <a:lnTo>
                  <a:pt x="5818788" y="839727"/>
                </a:lnTo>
                <a:cubicBezTo>
                  <a:pt x="5797008" y="838594"/>
                  <a:pt x="5786883" y="822081"/>
                  <a:pt x="5763953" y="834282"/>
                </a:cubicBezTo>
                <a:cubicBezTo>
                  <a:pt x="5726813" y="837521"/>
                  <a:pt x="5699446" y="830949"/>
                  <a:pt x="5667748" y="840211"/>
                </a:cubicBezTo>
                <a:cubicBezTo>
                  <a:pt x="5632959" y="843205"/>
                  <a:pt x="5601436" y="842280"/>
                  <a:pt x="5573108" y="847611"/>
                </a:cubicBezTo>
                <a:cubicBezTo>
                  <a:pt x="5560030" y="845832"/>
                  <a:pt x="5549547" y="851598"/>
                  <a:pt x="5539137" y="851033"/>
                </a:cubicBezTo>
                <a:cubicBezTo>
                  <a:pt x="5528728" y="850467"/>
                  <a:pt x="5529256" y="837509"/>
                  <a:pt x="5510651" y="844215"/>
                </a:cubicBezTo>
                <a:cubicBezTo>
                  <a:pt x="5494241" y="833607"/>
                  <a:pt x="5466101" y="839171"/>
                  <a:pt x="5457331" y="839159"/>
                </a:cubicBezTo>
                <a:lnTo>
                  <a:pt x="5410613" y="834358"/>
                </a:lnTo>
                <a:lnTo>
                  <a:pt x="5370040" y="862127"/>
                </a:lnTo>
                <a:cubicBezTo>
                  <a:pt x="5357863" y="856469"/>
                  <a:pt x="5319115" y="868069"/>
                  <a:pt x="5318778" y="855310"/>
                </a:cubicBezTo>
                <a:cubicBezTo>
                  <a:pt x="5303920" y="857760"/>
                  <a:pt x="5296727" y="863736"/>
                  <a:pt x="5298645" y="855171"/>
                </a:cubicBezTo>
                <a:cubicBezTo>
                  <a:pt x="5287819" y="855897"/>
                  <a:pt x="5267444" y="857825"/>
                  <a:pt x="5253828" y="859670"/>
                </a:cubicBezTo>
                <a:lnTo>
                  <a:pt x="5216955" y="866245"/>
                </a:lnTo>
                <a:lnTo>
                  <a:pt x="5214344" y="868102"/>
                </a:lnTo>
                <a:cubicBezTo>
                  <a:pt x="5210778" y="868719"/>
                  <a:pt x="5200859" y="869042"/>
                  <a:pt x="5195561" y="869949"/>
                </a:cubicBezTo>
                <a:lnTo>
                  <a:pt x="5182555" y="873542"/>
                </a:lnTo>
                <a:cubicBezTo>
                  <a:pt x="5178496" y="875023"/>
                  <a:pt x="5175066" y="876746"/>
                  <a:pt x="5172552" y="878801"/>
                </a:cubicBezTo>
                <a:cubicBezTo>
                  <a:pt x="5121406" y="873797"/>
                  <a:pt x="5080096" y="886529"/>
                  <a:pt x="5027993" y="889666"/>
                </a:cubicBezTo>
                <a:cubicBezTo>
                  <a:pt x="4999924" y="877115"/>
                  <a:pt x="4946973" y="919452"/>
                  <a:pt x="4939844" y="934802"/>
                </a:cubicBezTo>
                <a:cubicBezTo>
                  <a:pt x="4895154" y="940701"/>
                  <a:pt x="4844006" y="928240"/>
                  <a:pt x="4792576" y="934820"/>
                </a:cubicBezTo>
                <a:lnTo>
                  <a:pt x="4602423" y="958063"/>
                </a:lnTo>
                <a:cubicBezTo>
                  <a:pt x="4488530" y="967131"/>
                  <a:pt x="4399004" y="969822"/>
                  <a:pt x="4290656" y="969152"/>
                </a:cubicBezTo>
                <a:cubicBezTo>
                  <a:pt x="4182308" y="968482"/>
                  <a:pt x="4046938" y="971167"/>
                  <a:pt x="3952334" y="954043"/>
                </a:cubicBezTo>
                <a:lnTo>
                  <a:pt x="3858560" y="948781"/>
                </a:lnTo>
                <a:lnTo>
                  <a:pt x="3846597" y="948382"/>
                </a:lnTo>
                <a:cubicBezTo>
                  <a:pt x="3807516" y="956616"/>
                  <a:pt x="3767475" y="941640"/>
                  <a:pt x="3736044" y="947759"/>
                </a:cubicBezTo>
                <a:cubicBezTo>
                  <a:pt x="3727323" y="948128"/>
                  <a:pt x="3719828" y="947771"/>
                  <a:pt x="3713136" y="946963"/>
                </a:cubicBezTo>
                <a:lnTo>
                  <a:pt x="3695939" y="943639"/>
                </a:lnTo>
                <a:lnTo>
                  <a:pt x="3694125" y="940567"/>
                </a:lnTo>
                <a:lnTo>
                  <a:pt x="3681925" y="939706"/>
                </a:lnTo>
                <a:lnTo>
                  <a:pt x="3679204" y="938926"/>
                </a:lnTo>
                <a:cubicBezTo>
                  <a:pt x="3668160" y="939028"/>
                  <a:pt x="3634193" y="940875"/>
                  <a:pt x="3615656" y="940320"/>
                </a:cubicBezTo>
                <a:cubicBezTo>
                  <a:pt x="3582626" y="936974"/>
                  <a:pt x="3593904" y="949140"/>
                  <a:pt x="3567983" y="935596"/>
                </a:cubicBezTo>
                <a:cubicBezTo>
                  <a:pt x="3504185" y="939048"/>
                  <a:pt x="3482818" y="922224"/>
                  <a:pt x="3422423" y="932129"/>
                </a:cubicBezTo>
                <a:cubicBezTo>
                  <a:pt x="3369166" y="933413"/>
                  <a:pt x="3329486" y="910108"/>
                  <a:pt x="3310925" y="911072"/>
                </a:cubicBezTo>
                <a:cubicBezTo>
                  <a:pt x="3261363" y="909787"/>
                  <a:pt x="3198415" y="933574"/>
                  <a:pt x="3139421" y="934151"/>
                </a:cubicBezTo>
                <a:cubicBezTo>
                  <a:pt x="3088799" y="931012"/>
                  <a:pt x="3038941" y="938464"/>
                  <a:pt x="2996922" y="927537"/>
                </a:cubicBezTo>
                <a:cubicBezTo>
                  <a:pt x="2992673" y="929234"/>
                  <a:pt x="2987900" y="930498"/>
                  <a:pt x="2982785" y="931453"/>
                </a:cubicBezTo>
                <a:lnTo>
                  <a:pt x="2967478" y="933397"/>
                </a:lnTo>
                <a:lnTo>
                  <a:pt x="2948552" y="932961"/>
                </a:lnTo>
                <a:lnTo>
                  <a:pt x="2944404" y="934452"/>
                </a:lnTo>
                <a:lnTo>
                  <a:pt x="2908608" y="937205"/>
                </a:lnTo>
                <a:lnTo>
                  <a:pt x="2904443" y="936455"/>
                </a:lnTo>
                <a:lnTo>
                  <a:pt x="2868935" y="938022"/>
                </a:lnTo>
                <a:lnTo>
                  <a:pt x="2868586" y="937487"/>
                </a:lnTo>
                <a:cubicBezTo>
                  <a:pt x="2866994" y="936327"/>
                  <a:pt x="2864292" y="935538"/>
                  <a:pt x="2859191" y="935503"/>
                </a:cubicBezTo>
                <a:cubicBezTo>
                  <a:pt x="2869075" y="927418"/>
                  <a:pt x="2856828" y="932364"/>
                  <a:pt x="2840915" y="932977"/>
                </a:cubicBezTo>
                <a:lnTo>
                  <a:pt x="2763509" y="921850"/>
                </a:lnTo>
                <a:lnTo>
                  <a:pt x="2756121" y="921864"/>
                </a:lnTo>
                <a:cubicBezTo>
                  <a:pt x="2756081" y="921822"/>
                  <a:pt x="2756039" y="921781"/>
                  <a:pt x="2755998" y="921739"/>
                </a:cubicBezTo>
                <a:cubicBezTo>
                  <a:pt x="2754445" y="921476"/>
                  <a:pt x="2752036" y="921380"/>
                  <a:pt x="2748255" y="921505"/>
                </a:cubicBezTo>
                <a:lnTo>
                  <a:pt x="2694601" y="915575"/>
                </a:lnTo>
                <a:cubicBezTo>
                  <a:pt x="2671223" y="919874"/>
                  <a:pt x="2666972" y="913376"/>
                  <a:pt x="2635357" y="910976"/>
                </a:cubicBezTo>
                <a:cubicBezTo>
                  <a:pt x="2621906" y="915051"/>
                  <a:pt x="2611315" y="913542"/>
                  <a:pt x="2601047" y="910263"/>
                </a:cubicBezTo>
                <a:cubicBezTo>
                  <a:pt x="2570084" y="912074"/>
                  <a:pt x="2542135" y="907435"/>
                  <a:pt x="2507482" y="906211"/>
                </a:cubicBezTo>
                <a:cubicBezTo>
                  <a:pt x="2469706" y="911437"/>
                  <a:pt x="2450920" y="901812"/>
                  <a:pt x="2413884" y="900545"/>
                </a:cubicBezTo>
                <a:cubicBezTo>
                  <a:pt x="2381338" y="909664"/>
                  <a:pt x="2387753" y="892438"/>
                  <a:pt x="2368912" y="888755"/>
                </a:cubicBezTo>
                <a:lnTo>
                  <a:pt x="2349490" y="889719"/>
                </a:lnTo>
                <a:lnTo>
                  <a:pt x="2344290" y="890584"/>
                </a:lnTo>
                <a:cubicBezTo>
                  <a:pt x="2340673" y="891041"/>
                  <a:pt x="2338228" y="891167"/>
                  <a:pt x="2336488" y="891058"/>
                </a:cubicBezTo>
                <a:lnTo>
                  <a:pt x="2329015" y="891627"/>
                </a:lnTo>
                <a:cubicBezTo>
                  <a:pt x="2316843" y="893039"/>
                  <a:pt x="2305064" y="894669"/>
                  <a:pt x="2293898" y="896431"/>
                </a:cubicBezTo>
                <a:cubicBezTo>
                  <a:pt x="2282637" y="890404"/>
                  <a:pt x="2242346" y="900851"/>
                  <a:pt x="2243927" y="888076"/>
                </a:cubicBezTo>
                <a:cubicBezTo>
                  <a:pt x="2228778" y="890081"/>
                  <a:pt x="2220725" y="895845"/>
                  <a:pt x="2223920" y="887331"/>
                </a:cubicBezTo>
                <a:cubicBezTo>
                  <a:pt x="2218877" y="887756"/>
                  <a:pt x="2215583" y="887254"/>
                  <a:pt x="2213081" y="886302"/>
                </a:cubicBezTo>
                <a:lnTo>
                  <a:pt x="2212307" y="885829"/>
                </a:lnTo>
                <a:lnTo>
                  <a:pt x="2152321" y="894418"/>
                </a:lnTo>
                <a:lnTo>
                  <a:pt x="2140985" y="895968"/>
                </a:lnTo>
                <a:lnTo>
                  <a:pt x="2121210" y="899354"/>
                </a:lnTo>
                <a:lnTo>
                  <a:pt x="2119146" y="899033"/>
                </a:lnTo>
                <a:lnTo>
                  <a:pt x="2105666" y="902240"/>
                </a:lnTo>
                <a:cubicBezTo>
                  <a:pt x="2101407" y="903601"/>
                  <a:pt x="2097735" y="905221"/>
                  <a:pt x="2094924" y="907203"/>
                </a:cubicBezTo>
                <a:cubicBezTo>
                  <a:pt x="2044793" y="900664"/>
                  <a:pt x="2001785" y="912168"/>
                  <a:pt x="1949478" y="913748"/>
                </a:cubicBezTo>
                <a:cubicBezTo>
                  <a:pt x="1891937" y="919585"/>
                  <a:pt x="1810334" y="935486"/>
                  <a:pt x="1749684" y="942223"/>
                </a:cubicBezTo>
                <a:lnTo>
                  <a:pt x="1585576" y="954170"/>
                </a:lnTo>
                <a:cubicBezTo>
                  <a:pt x="1549165" y="943719"/>
                  <a:pt x="1511425" y="950847"/>
                  <a:pt x="1476250" y="950653"/>
                </a:cubicBezTo>
                <a:cubicBezTo>
                  <a:pt x="1488515" y="961596"/>
                  <a:pt x="1432660" y="946795"/>
                  <a:pt x="1433927" y="959926"/>
                </a:cubicBezTo>
                <a:cubicBezTo>
                  <a:pt x="1427485" y="959475"/>
                  <a:pt x="1421205" y="958623"/>
                  <a:pt x="1414893" y="957671"/>
                </a:cubicBezTo>
                <a:lnTo>
                  <a:pt x="1411585" y="957179"/>
                </a:lnTo>
                <a:lnTo>
                  <a:pt x="1398896" y="957460"/>
                </a:lnTo>
                <a:lnTo>
                  <a:pt x="1394632" y="954725"/>
                </a:lnTo>
                <a:lnTo>
                  <a:pt x="1375043" y="953132"/>
                </a:lnTo>
                <a:cubicBezTo>
                  <a:pt x="1367813" y="952970"/>
                  <a:pt x="1360155" y="953305"/>
                  <a:pt x="1351876" y="954436"/>
                </a:cubicBezTo>
                <a:cubicBezTo>
                  <a:pt x="1325912" y="963028"/>
                  <a:pt x="1274459" y="952492"/>
                  <a:pt x="1242676" y="963767"/>
                </a:cubicBezTo>
                <a:cubicBezTo>
                  <a:pt x="1230276" y="966918"/>
                  <a:pt x="1216715" y="977098"/>
                  <a:pt x="1205993" y="974080"/>
                </a:cubicBezTo>
                <a:cubicBezTo>
                  <a:pt x="1174251" y="974112"/>
                  <a:pt x="1086982" y="964420"/>
                  <a:pt x="1052221" y="963954"/>
                </a:cubicBezTo>
                <a:cubicBezTo>
                  <a:pt x="1038515" y="970622"/>
                  <a:pt x="1009522" y="962342"/>
                  <a:pt x="968270" y="964761"/>
                </a:cubicBezTo>
                <a:cubicBezTo>
                  <a:pt x="943437" y="973698"/>
                  <a:pt x="900136" y="991017"/>
                  <a:pt x="874493" y="998122"/>
                </a:cubicBezTo>
                <a:cubicBezTo>
                  <a:pt x="848849" y="1005226"/>
                  <a:pt x="853424" y="1009427"/>
                  <a:pt x="814411" y="1007391"/>
                </a:cubicBezTo>
                <a:cubicBezTo>
                  <a:pt x="765926" y="1022821"/>
                  <a:pt x="732885" y="1009859"/>
                  <a:pt x="688604" y="1015631"/>
                </a:cubicBezTo>
                <a:cubicBezTo>
                  <a:pt x="638045" y="1020877"/>
                  <a:pt x="677999" y="1011556"/>
                  <a:pt x="618171" y="1027260"/>
                </a:cubicBezTo>
                <a:cubicBezTo>
                  <a:pt x="609680" y="1023165"/>
                  <a:pt x="583253" y="1020277"/>
                  <a:pt x="570379" y="1023487"/>
                </a:cubicBezTo>
                <a:cubicBezTo>
                  <a:pt x="543992" y="1022523"/>
                  <a:pt x="505183" y="1001686"/>
                  <a:pt x="482519" y="1002108"/>
                </a:cubicBezTo>
                <a:cubicBezTo>
                  <a:pt x="464011" y="1002285"/>
                  <a:pt x="495211" y="1007995"/>
                  <a:pt x="475319" y="1009922"/>
                </a:cubicBezTo>
                <a:cubicBezTo>
                  <a:pt x="450818" y="1011135"/>
                  <a:pt x="454804" y="1022539"/>
                  <a:pt x="431104" y="1009317"/>
                </a:cubicBezTo>
                <a:cubicBezTo>
                  <a:pt x="406857" y="1014651"/>
                  <a:pt x="399686" y="1008456"/>
                  <a:pt x="363782" y="1007585"/>
                </a:cubicBezTo>
                <a:cubicBezTo>
                  <a:pt x="350440" y="1012231"/>
                  <a:pt x="338145" y="1011245"/>
                  <a:pt x="325533" y="1008502"/>
                </a:cubicBezTo>
                <a:cubicBezTo>
                  <a:pt x="291944" y="1011745"/>
                  <a:pt x="259251" y="1008497"/>
                  <a:pt x="220429" y="1008927"/>
                </a:cubicBezTo>
                <a:cubicBezTo>
                  <a:pt x="180594" y="1015852"/>
                  <a:pt x="156150" y="1007265"/>
                  <a:pt x="114676" y="1007765"/>
                </a:cubicBezTo>
                <a:cubicBezTo>
                  <a:pt x="85718" y="1006195"/>
                  <a:pt x="43316" y="1001491"/>
                  <a:pt x="13470" y="998544"/>
                </a:cubicBezTo>
                <a:lnTo>
                  <a:pt x="0" y="997355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69D38DE-F1AB-5AA6-ED26-41156EB5AB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5561" y="1668518"/>
            <a:ext cx="4762500" cy="4752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368387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0">
            <a:extLst>
              <a:ext uri="{FF2B5EF4-FFF2-40B4-BE49-F238E27FC236}">
                <a16:creationId xmlns:a16="http://schemas.microsoft.com/office/drawing/2014/main" id="{7FF47CB7-972F-479F-A36D-9E72D26EC8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: Shape 22">
            <a:extLst>
              <a:ext uri="{FF2B5EF4-FFF2-40B4-BE49-F238E27FC236}">
                <a16:creationId xmlns:a16="http://schemas.microsoft.com/office/drawing/2014/main" id="{0D153B68-5844-490D-8E67-F616D6D72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1766176" cy="2061837"/>
          </a:xfrm>
          <a:custGeom>
            <a:avLst/>
            <a:gdLst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13657 w 10768629"/>
              <a:gd name="connsiteY144" fmla="*/ 1730706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84330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</a:cxnLst>
            <a:rect l="l" t="t" r="r" b="b"/>
            <a:pathLst>
              <a:path w="10768629" h="1978172">
                <a:moveTo>
                  <a:pt x="0" y="0"/>
                </a:moveTo>
                <a:lnTo>
                  <a:pt x="10768629" y="0"/>
                </a:lnTo>
                <a:lnTo>
                  <a:pt x="10733254" y="31439"/>
                </a:lnTo>
                <a:lnTo>
                  <a:pt x="10727085" y="37910"/>
                </a:lnTo>
                <a:cubicBezTo>
                  <a:pt x="10712973" y="56080"/>
                  <a:pt x="10699457" y="78430"/>
                  <a:pt x="10675953" y="68623"/>
                </a:cubicBezTo>
                <a:cubicBezTo>
                  <a:pt x="10685972" y="89202"/>
                  <a:pt x="10641629" y="69781"/>
                  <a:pt x="10637091" y="90361"/>
                </a:cubicBezTo>
                <a:cubicBezTo>
                  <a:pt x="10635214" y="107005"/>
                  <a:pt x="10621323" y="104993"/>
                  <a:pt x="10610971" y="110764"/>
                </a:cubicBezTo>
                <a:cubicBezTo>
                  <a:pt x="10603980" y="127568"/>
                  <a:pt x="10551417" y="141180"/>
                  <a:pt x="10532872" y="138028"/>
                </a:cubicBezTo>
                <a:cubicBezTo>
                  <a:pt x="10480300" y="119072"/>
                  <a:pt x="10440532" y="186296"/>
                  <a:pt x="10398558" y="172911"/>
                </a:cubicBezTo>
                <a:cubicBezTo>
                  <a:pt x="10387708" y="174114"/>
                  <a:pt x="10378792" y="177646"/>
                  <a:pt x="10371128" y="182609"/>
                </a:cubicBezTo>
                <a:lnTo>
                  <a:pt x="10352178" y="199976"/>
                </a:lnTo>
                <a:lnTo>
                  <a:pt x="10351815" y="211879"/>
                </a:lnTo>
                <a:lnTo>
                  <a:pt x="10337471" y="218661"/>
                </a:lnTo>
                <a:lnTo>
                  <a:pt x="10334625" y="222351"/>
                </a:lnTo>
                <a:cubicBezTo>
                  <a:pt x="10321108" y="225227"/>
                  <a:pt x="10278615" y="228401"/>
                  <a:pt x="10256365" y="235917"/>
                </a:cubicBezTo>
                <a:cubicBezTo>
                  <a:pt x="10218136" y="258033"/>
                  <a:pt x="10224552" y="209685"/>
                  <a:pt x="10201127" y="267448"/>
                </a:cubicBezTo>
                <a:cubicBezTo>
                  <a:pt x="10121320" y="273476"/>
                  <a:pt x="10040763" y="345580"/>
                  <a:pt x="9961218" y="326720"/>
                </a:cubicBezTo>
                <a:cubicBezTo>
                  <a:pt x="9980173" y="341621"/>
                  <a:pt x="9883038" y="318484"/>
                  <a:pt x="9859715" y="355698"/>
                </a:cubicBezTo>
                <a:cubicBezTo>
                  <a:pt x="9812822" y="367758"/>
                  <a:pt x="9752089" y="383830"/>
                  <a:pt x="9679867" y="399081"/>
                </a:cubicBezTo>
                <a:cubicBezTo>
                  <a:pt x="9618357" y="415668"/>
                  <a:pt x="9525492" y="446315"/>
                  <a:pt x="9490654" y="455225"/>
                </a:cubicBezTo>
                <a:lnTo>
                  <a:pt x="9470837" y="452539"/>
                </a:lnTo>
                <a:lnTo>
                  <a:pt x="9469082" y="454891"/>
                </a:lnTo>
                <a:cubicBezTo>
                  <a:pt x="9460057" y="461184"/>
                  <a:pt x="9453495" y="461729"/>
                  <a:pt x="9448038" y="459733"/>
                </a:cubicBezTo>
                <a:lnTo>
                  <a:pt x="9396821" y="455795"/>
                </a:lnTo>
                <a:lnTo>
                  <a:pt x="9392197" y="459796"/>
                </a:lnTo>
                <a:lnTo>
                  <a:pt x="9347994" y="464462"/>
                </a:lnTo>
                <a:cubicBezTo>
                  <a:pt x="9347959" y="465155"/>
                  <a:pt x="9347925" y="465846"/>
                  <a:pt x="9347889" y="466539"/>
                </a:cubicBezTo>
                <a:cubicBezTo>
                  <a:pt x="9346648" y="471307"/>
                  <a:pt x="9343831" y="475025"/>
                  <a:pt x="9337639" y="476654"/>
                </a:cubicBezTo>
                <a:cubicBezTo>
                  <a:pt x="9354547" y="503661"/>
                  <a:pt x="9307720" y="510631"/>
                  <a:pt x="9287964" y="513052"/>
                </a:cubicBezTo>
                <a:cubicBezTo>
                  <a:pt x="9269905" y="526173"/>
                  <a:pt x="9245386" y="544358"/>
                  <a:pt x="9229283" y="555377"/>
                </a:cubicBezTo>
                <a:lnTo>
                  <a:pt x="9220274" y="557502"/>
                </a:lnTo>
                <a:cubicBezTo>
                  <a:pt x="9220250" y="557668"/>
                  <a:pt x="9220226" y="557835"/>
                  <a:pt x="9220202" y="558001"/>
                </a:cubicBezTo>
                <a:cubicBezTo>
                  <a:pt x="9218468" y="559434"/>
                  <a:pt x="9215591" y="560497"/>
                  <a:pt x="9210908" y="561147"/>
                </a:cubicBezTo>
                <a:lnTo>
                  <a:pt x="9186374" y="565502"/>
                </a:lnTo>
                <a:lnTo>
                  <a:pt x="9181058" y="569943"/>
                </a:lnTo>
                <a:lnTo>
                  <a:pt x="9167549" y="584727"/>
                </a:lnTo>
                <a:lnTo>
                  <a:pt x="9149110" y="598906"/>
                </a:lnTo>
                <a:cubicBezTo>
                  <a:pt x="9133575" y="594395"/>
                  <a:pt x="9087390" y="636567"/>
                  <a:pt x="9078556" y="644039"/>
                </a:cubicBezTo>
                <a:lnTo>
                  <a:pt x="8996399" y="690055"/>
                </a:lnTo>
                <a:cubicBezTo>
                  <a:pt x="8913147" y="777045"/>
                  <a:pt x="8867993" y="772591"/>
                  <a:pt x="8803791" y="813860"/>
                </a:cubicBezTo>
                <a:cubicBezTo>
                  <a:pt x="8745270" y="819906"/>
                  <a:pt x="8690049" y="823612"/>
                  <a:pt x="8636202" y="848463"/>
                </a:cubicBezTo>
                <a:cubicBezTo>
                  <a:pt x="8594799" y="860014"/>
                  <a:pt x="8568613" y="864779"/>
                  <a:pt x="8555372" y="883171"/>
                </a:cubicBezTo>
                <a:lnTo>
                  <a:pt x="8507229" y="901665"/>
                </a:lnTo>
                <a:lnTo>
                  <a:pt x="8428473" y="927985"/>
                </a:lnTo>
                <a:cubicBezTo>
                  <a:pt x="8428287" y="929817"/>
                  <a:pt x="8428100" y="931648"/>
                  <a:pt x="8427914" y="933480"/>
                </a:cubicBezTo>
                <a:lnTo>
                  <a:pt x="8420327" y="941984"/>
                </a:lnTo>
                <a:lnTo>
                  <a:pt x="8394729" y="948347"/>
                </a:lnTo>
                <a:lnTo>
                  <a:pt x="8380548" y="987916"/>
                </a:lnTo>
                <a:lnTo>
                  <a:pt x="8375330" y="965444"/>
                </a:lnTo>
                <a:cubicBezTo>
                  <a:pt x="8372375" y="964202"/>
                  <a:pt x="8344433" y="977378"/>
                  <a:pt x="8340796" y="980522"/>
                </a:cubicBezTo>
                <a:cubicBezTo>
                  <a:pt x="8328292" y="982128"/>
                  <a:pt x="8319237" y="991089"/>
                  <a:pt x="8304438" y="996739"/>
                </a:cubicBezTo>
                <a:cubicBezTo>
                  <a:pt x="8297193" y="1005683"/>
                  <a:pt x="8289328" y="1014568"/>
                  <a:pt x="8280929" y="1023089"/>
                </a:cubicBezTo>
                <a:lnTo>
                  <a:pt x="8275760" y="1027772"/>
                </a:lnTo>
                <a:lnTo>
                  <a:pt x="8275478" y="1027605"/>
                </a:lnTo>
                <a:cubicBezTo>
                  <a:pt x="8273970" y="1028076"/>
                  <a:pt x="8251461" y="1029408"/>
                  <a:pt x="8249003" y="1032033"/>
                </a:cubicBezTo>
                <a:lnTo>
                  <a:pt x="8203836" y="1037347"/>
                </a:lnTo>
                <a:cubicBezTo>
                  <a:pt x="8172789" y="1049890"/>
                  <a:pt x="8148166" y="1034625"/>
                  <a:pt x="8122936" y="1063113"/>
                </a:cubicBezTo>
                <a:cubicBezTo>
                  <a:pt x="8093850" y="1074757"/>
                  <a:pt x="8066781" y="1075350"/>
                  <a:pt x="8043658" y="1092746"/>
                </a:cubicBezTo>
                <a:cubicBezTo>
                  <a:pt x="8032157" y="1089174"/>
                  <a:pt x="8022145" y="1089998"/>
                  <a:pt x="8015351" y="1105478"/>
                </a:cubicBezTo>
                <a:cubicBezTo>
                  <a:pt x="7987544" y="1113006"/>
                  <a:pt x="7977708" y="1099152"/>
                  <a:pt x="7963145" y="1119346"/>
                </a:cubicBezTo>
                <a:cubicBezTo>
                  <a:pt x="7942622" y="1098880"/>
                  <a:pt x="7943760" y="1109516"/>
                  <a:pt x="7938145" y="1120225"/>
                </a:cubicBezTo>
                <a:lnTo>
                  <a:pt x="7937238" y="1121204"/>
                </a:lnTo>
                <a:lnTo>
                  <a:pt x="7934398" y="1118240"/>
                </a:lnTo>
                <a:lnTo>
                  <a:pt x="7918248" y="1124371"/>
                </a:lnTo>
                <a:lnTo>
                  <a:pt x="7914119" y="1127653"/>
                </a:lnTo>
                <a:cubicBezTo>
                  <a:pt x="7911201" y="1129547"/>
                  <a:pt x="7909169" y="1130331"/>
                  <a:pt x="7907658" y="1130350"/>
                </a:cubicBezTo>
                <a:lnTo>
                  <a:pt x="7907434" y="1130103"/>
                </a:lnTo>
                <a:lnTo>
                  <a:pt x="7901508" y="1133245"/>
                </a:lnTo>
                <a:cubicBezTo>
                  <a:pt x="7891644" y="1139271"/>
                  <a:pt x="7882185" y="1145815"/>
                  <a:pt x="7873287" y="1152609"/>
                </a:cubicBezTo>
                <a:cubicBezTo>
                  <a:pt x="7864672" y="1141906"/>
                  <a:pt x="7845199" y="1159242"/>
                  <a:pt x="7834833" y="1153868"/>
                </a:cubicBezTo>
                <a:lnTo>
                  <a:pt x="7828661" y="1139994"/>
                </a:lnTo>
                <a:lnTo>
                  <a:pt x="7823966" y="1143178"/>
                </a:lnTo>
                <a:lnTo>
                  <a:pt x="7815078" y="1151776"/>
                </a:lnTo>
                <a:cubicBezTo>
                  <a:pt x="7813692" y="1152943"/>
                  <a:pt x="7812687" y="1153116"/>
                  <a:pt x="7812026" y="1151522"/>
                </a:cubicBezTo>
                <a:cubicBezTo>
                  <a:pt x="7806555" y="1153054"/>
                  <a:pt x="7788673" y="1159989"/>
                  <a:pt x="7782249" y="1160970"/>
                </a:cubicBezTo>
                <a:lnTo>
                  <a:pt x="7773476" y="1157414"/>
                </a:lnTo>
                <a:lnTo>
                  <a:pt x="7769600" y="1157365"/>
                </a:lnTo>
                <a:lnTo>
                  <a:pt x="7752631" y="1172815"/>
                </a:lnTo>
                <a:lnTo>
                  <a:pt x="7739392" y="1192062"/>
                </a:lnTo>
                <a:lnTo>
                  <a:pt x="7677677" y="1216394"/>
                </a:lnTo>
                <a:lnTo>
                  <a:pt x="7586920" y="1261888"/>
                </a:lnTo>
                <a:cubicBezTo>
                  <a:pt x="7556723" y="1298911"/>
                  <a:pt x="7489187" y="1284518"/>
                  <a:pt x="7486100" y="1292563"/>
                </a:cubicBezTo>
                <a:cubicBezTo>
                  <a:pt x="7454875" y="1308356"/>
                  <a:pt x="7453335" y="1326361"/>
                  <a:pt x="7411323" y="1340732"/>
                </a:cubicBezTo>
                <a:cubicBezTo>
                  <a:pt x="7372519" y="1390006"/>
                  <a:pt x="7288617" y="1403664"/>
                  <a:pt x="7240698" y="1438832"/>
                </a:cubicBezTo>
                <a:cubicBezTo>
                  <a:pt x="7206467" y="1417136"/>
                  <a:pt x="7227555" y="1441678"/>
                  <a:pt x="7197675" y="1447530"/>
                </a:cubicBezTo>
                <a:cubicBezTo>
                  <a:pt x="7211601" y="1474927"/>
                  <a:pt x="7159483" y="1444981"/>
                  <a:pt x="7164788" y="1480293"/>
                </a:cubicBezTo>
                <a:cubicBezTo>
                  <a:pt x="7159184" y="1480240"/>
                  <a:pt x="7153584" y="1479075"/>
                  <a:pt x="7147929" y="1477641"/>
                </a:cubicBezTo>
                <a:lnTo>
                  <a:pt x="7144965" y="1476908"/>
                </a:lnTo>
                <a:lnTo>
                  <a:pt x="7134299" y="1479969"/>
                </a:lnTo>
                <a:lnTo>
                  <a:pt x="7129809" y="1473339"/>
                </a:lnTo>
                <a:lnTo>
                  <a:pt x="7112688" y="1472575"/>
                </a:lnTo>
                <a:cubicBezTo>
                  <a:pt x="7106506" y="1473449"/>
                  <a:pt x="7100123" y="1475741"/>
                  <a:pt x="7093470" y="1480300"/>
                </a:cubicBezTo>
                <a:cubicBezTo>
                  <a:pt x="7079039" y="1501274"/>
                  <a:pt x="7048991" y="1495718"/>
                  <a:pt x="7025034" y="1506934"/>
                </a:cubicBezTo>
                <a:lnTo>
                  <a:pt x="7014783" y="1515868"/>
                </a:lnTo>
                <a:lnTo>
                  <a:pt x="6979706" y="1523511"/>
                </a:lnTo>
                <a:lnTo>
                  <a:pt x="6977890" y="1525793"/>
                </a:lnTo>
                <a:cubicBezTo>
                  <a:pt x="6971996" y="1527914"/>
                  <a:pt x="6959488" y="1529941"/>
                  <a:pt x="6944339" y="1536237"/>
                </a:cubicBezTo>
                <a:lnTo>
                  <a:pt x="6886996" y="1563569"/>
                </a:lnTo>
                <a:lnTo>
                  <a:pt x="6874510" y="1558469"/>
                </a:lnTo>
                <a:lnTo>
                  <a:pt x="6871943" y="1554651"/>
                </a:lnTo>
                <a:lnTo>
                  <a:pt x="6856174" y="1562024"/>
                </a:lnTo>
                <a:lnTo>
                  <a:pt x="6842321" y="1560554"/>
                </a:lnTo>
                <a:lnTo>
                  <a:pt x="6832713" y="1569357"/>
                </a:lnTo>
                <a:lnTo>
                  <a:pt x="6816351" y="1571495"/>
                </a:lnTo>
                <a:cubicBezTo>
                  <a:pt x="6810216" y="1571510"/>
                  <a:pt x="6803310" y="1571324"/>
                  <a:pt x="6795800" y="1572010"/>
                </a:cubicBezTo>
                <a:lnTo>
                  <a:pt x="6777546" y="1568661"/>
                </a:lnTo>
                <a:lnTo>
                  <a:pt x="6751528" y="1574143"/>
                </a:lnTo>
                <a:cubicBezTo>
                  <a:pt x="6731455" y="1578562"/>
                  <a:pt x="6712054" y="1582098"/>
                  <a:pt x="6691966" y="1582255"/>
                </a:cubicBezTo>
                <a:cubicBezTo>
                  <a:pt x="6677921" y="1590738"/>
                  <a:pt x="6663787" y="1595441"/>
                  <a:pt x="6646941" y="1588471"/>
                </a:cubicBezTo>
                <a:cubicBezTo>
                  <a:pt x="6605135" y="1597971"/>
                  <a:pt x="6598373" y="1612583"/>
                  <a:pt x="6568576" y="1606488"/>
                </a:cubicBezTo>
                <a:cubicBezTo>
                  <a:pt x="6562510" y="1614734"/>
                  <a:pt x="6558067" y="1619360"/>
                  <a:pt x="6554358" y="1621701"/>
                </a:cubicBezTo>
                <a:cubicBezTo>
                  <a:pt x="6543227" y="1628727"/>
                  <a:pt x="6538724" y="1615196"/>
                  <a:pt x="6516968" y="1617195"/>
                </a:cubicBezTo>
                <a:cubicBezTo>
                  <a:pt x="6493173" y="1617368"/>
                  <a:pt x="6528193" y="1598652"/>
                  <a:pt x="6506479" y="1602227"/>
                </a:cubicBezTo>
                <a:cubicBezTo>
                  <a:pt x="6486674" y="1613929"/>
                  <a:pt x="6478484" y="1593997"/>
                  <a:pt x="6458436" y="1607332"/>
                </a:cubicBezTo>
                <a:cubicBezTo>
                  <a:pt x="6471168" y="1620800"/>
                  <a:pt x="6410323" y="1615478"/>
                  <a:pt x="6414786" y="1628815"/>
                </a:cubicBezTo>
                <a:cubicBezTo>
                  <a:pt x="6385942" y="1615041"/>
                  <a:pt x="6386569" y="1640238"/>
                  <a:pt x="6357085" y="1640846"/>
                </a:cubicBezTo>
                <a:cubicBezTo>
                  <a:pt x="6341163" y="1636809"/>
                  <a:pt x="6331497" y="1637754"/>
                  <a:pt x="6322636" y="1648213"/>
                </a:cubicBezTo>
                <a:cubicBezTo>
                  <a:pt x="6248448" y="1627802"/>
                  <a:pt x="6286748" y="1654976"/>
                  <a:pt x="6226172" y="1654676"/>
                </a:cubicBezTo>
                <a:lnTo>
                  <a:pt x="6221217" y="1654506"/>
                </a:lnTo>
                <a:lnTo>
                  <a:pt x="6204956" y="1664280"/>
                </a:lnTo>
                <a:cubicBezTo>
                  <a:pt x="6204728" y="1665114"/>
                  <a:pt x="6204498" y="1665947"/>
                  <a:pt x="6204270" y="1666782"/>
                </a:cubicBezTo>
                <a:lnTo>
                  <a:pt x="6143810" y="1661963"/>
                </a:lnTo>
                <a:lnTo>
                  <a:pt x="6136560" y="1665728"/>
                </a:lnTo>
                <a:lnTo>
                  <a:pt x="6096155" y="1656951"/>
                </a:lnTo>
                <a:lnTo>
                  <a:pt x="6075812" y="1655422"/>
                </a:lnTo>
                <a:lnTo>
                  <a:pt x="6039495" y="1649680"/>
                </a:lnTo>
                <a:lnTo>
                  <a:pt x="6036523" y="1652121"/>
                </a:lnTo>
                <a:lnTo>
                  <a:pt x="6029328" y="1649904"/>
                </a:lnTo>
                <a:lnTo>
                  <a:pt x="6024075" y="1652779"/>
                </a:lnTo>
                <a:lnTo>
                  <a:pt x="6018085" y="1652030"/>
                </a:lnTo>
                <a:cubicBezTo>
                  <a:pt x="6006658" y="1653831"/>
                  <a:pt x="5968194" y="1662035"/>
                  <a:pt x="5955513" y="1663584"/>
                </a:cubicBezTo>
                <a:lnTo>
                  <a:pt x="5941996" y="1661326"/>
                </a:lnTo>
                <a:lnTo>
                  <a:pt x="5931789" y="1669915"/>
                </a:lnTo>
                <a:lnTo>
                  <a:pt x="5888686" y="1672175"/>
                </a:lnTo>
                <a:lnTo>
                  <a:pt x="5873794" y="1665454"/>
                </a:lnTo>
                <a:lnTo>
                  <a:pt x="5860022" y="1660635"/>
                </a:lnTo>
                <a:lnTo>
                  <a:pt x="5858237" y="1660649"/>
                </a:lnTo>
                <a:lnTo>
                  <a:pt x="5840319" y="1660798"/>
                </a:lnTo>
                <a:lnTo>
                  <a:pt x="5806984" y="1661075"/>
                </a:lnTo>
                <a:cubicBezTo>
                  <a:pt x="5785708" y="1661533"/>
                  <a:pt x="5764126" y="1662974"/>
                  <a:pt x="5742351" y="1667489"/>
                </a:cubicBezTo>
                <a:cubicBezTo>
                  <a:pt x="5659069" y="1645168"/>
                  <a:pt x="5615134" y="1706361"/>
                  <a:pt x="5521171" y="1671626"/>
                </a:cubicBezTo>
                <a:cubicBezTo>
                  <a:pt x="5491803" y="1671296"/>
                  <a:pt x="5498089" y="1662666"/>
                  <a:pt x="5457384" y="1683952"/>
                </a:cubicBezTo>
                <a:cubicBezTo>
                  <a:pt x="5356959" y="1699287"/>
                  <a:pt x="5078905" y="1774579"/>
                  <a:pt x="4950070" y="1748401"/>
                </a:cubicBezTo>
                <a:cubicBezTo>
                  <a:pt x="4918276" y="1752255"/>
                  <a:pt x="4891043" y="1756936"/>
                  <a:pt x="4872172" y="1757222"/>
                </a:cubicBezTo>
                <a:lnTo>
                  <a:pt x="4809524" y="1761033"/>
                </a:lnTo>
                <a:cubicBezTo>
                  <a:pt x="4791324" y="1772975"/>
                  <a:pt x="4777258" y="1754591"/>
                  <a:pt x="4759058" y="1766533"/>
                </a:cubicBezTo>
                <a:cubicBezTo>
                  <a:pt x="4747481" y="1770744"/>
                  <a:pt x="4734604" y="1772921"/>
                  <a:pt x="4719749" y="1771811"/>
                </a:cubicBezTo>
                <a:cubicBezTo>
                  <a:pt x="4671168" y="1780243"/>
                  <a:pt x="4634134" y="1775931"/>
                  <a:pt x="4568686" y="1786141"/>
                </a:cubicBezTo>
                <a:cubicBezTo>
                  <a:pt x="4544667" y="1777910"/>
                  <a:pt x="4432547" y="1778168"/>
                  <a:pt x="4418751" y="1796932"/>
                </a:cubicBezTo>
                <a:cubicBezTo>
                  <a:pt x="4403360" y="1801488"/>
                  <a:pt x="4385278" y="1795746"/>
                  <a:pt x="4378377" y="1815528"/>
                </a:cubicBezTo>
                <a:cubicBezTo>
                  <a:pt x="4366870" y="1839461"/>
                  <a:pt x="4337372" y="1814003"/>
                  <a:pt x="4320575" y="1832722"/>
                </a:cubicBezTo>
                <a:cubicBezTo>
                  <a:pt x="4277898" y="1857053"/>
                  <a:pt x="4243945" y="1846759"/>
                  <a:pt x="4211935" y="1860177"/>
                </a:cubicBezTo>
                <a:cubicBezTo>
                  <a:pt x="4181519" y="1859584"/>
                  <a:pt x="4171342" y="1859762"/>
                  <a:pt x="4101228" y="1868717"/>
                </a:cubicBezTo>
                <a:cubicBezTo>
                  <a:pt x="4080159" y="1876188"/>
                  <a:pt x="4039427" y="1877381"/>
                  <a:pt x="3973223" y="1881015"/>
                </a:cubicBezTo>
                <a:cubicBezTo>
                  <a:pt x="3971330" y="1884974"/>
                  <a:pt x="3952843" y="1879225"/>
                  <a:pt x="3900992" y="1880603"/>
                </a:cubicBezTo>
                <a:cubicBezTo>
                  <a:pt x="3849141" y="1881981"/>
                  <a:pt x="3740060" y="1895686"/>
                  <a:pt x="3662119" y="1889285"/>
                </a:cubicBezTo>
                <a:cubicBezTo>
                  <a:pt x="3565155" y="1881322"/>
                  <a:pt x="3613412" y="1915150"/>
                  <a:pt x="3496919" y="1873180"/>
                </a:cubicBezTo>
                <a:cubicBezTo>
                  <a:pt x="3488062" y="1895719"/>
                  <a:pt x="3474293" y="1876288"/>
                  <a:pt x="3449433" y="1889681"/>
                </a:cubicBezTo>
                <a:cubicBezTo>
                  <a:pt x="3406553" y="1891629"/>
                  <a:pt x="3413217" y="1897797"/>
                  <a:pt x="3369766" y="1916653"/>
                </a:cubicBezTo>
                <a:cubicBezTo>
                  <a:pt x="3338805" y="1929531"/>
                  <a:pt x="3289487" y="1928617"/>
                  <a:pt x="3269672" y="1938036"/>
                </a:cubicBezTo>
                <a:lnTo>
                  <a:pt x="3224897" y="1943733"/>
                </a:lnTo>
                <a:cubicBezTo>
                  <a:pt x="3188693" y="1949271"/>
                  <a:pt x="3178540" y="1909145"/>
                  <a:pt x="3161463" y="1946591"/>
                </a:cubicBezTo>
                <a:lnTo>
                  <a:pt x="3112044" y="1935614"/>
                </a:lnTo>
                <a:lnTo>
                  <a:pt x="3069716" y="1930463"/>
                </a:lnTo>
                <a:cubicBezTo>
                  <a:pt x="3049937" y="1924285"/>
                  <a:pt x="3047816" y="1925644"/>
                  <a:pt x="3005773" y="1915878"/>
                </a:cubicBezTo>
                <a:cubicBezTo>
                  <a:pt x="2978838" y="1921092"/>
                  <a:pt x="2967972" y="1927319"/>
                  <a:pt x="2897201" y="1926772"/>
                </a:cubicBezTo>
                <a:lnTo>
                  <a:pt x="2783891" y="1931749"/>
                </a:lnTo>
                <a:cubicBezTo>
                  <a:pt x="2753098" y="1932794"/>
                  <a:pt x="2731621" y="1915151"/>
                  <a:pt x="2712447" y="1933044"/>
                </a:cubicBezTo>
                <a:cubicBezTo>
                  <a:pt x="2621923" y="1990472"/>
                  <a:pt x="2637976" y="1949546"/>
                  <a:pt x="2560151" y="1963609"/>
                </a:cubicBezTo>
                <a:cubicBezTo>
                  <a:pt x="2472084" y="1973456"/>
                  <a:pt x="2423631" y="1962133"/>
                  <a:pt x="2367221" y="1971884"/>
                </a:cubicBezTo>
                <a:cubicBezTo>
                  <a:pt x="2355331" y="1950582"/>
                  <a:pt x="2295649" y="1950006"/>
                  <a:pt x="2272130" y="1961162"/>
                </a:cubicBezTo>
                <a:cubicBezTo>
                  <a:pt x="2229336" y="1964326"/>
                  <a:pt x="2232627" y="1943953"/>
                  <a:pt x="2189404" y="1978172"/>
                </a:cubicBezTo>
                <a:cubicBezTo>
                  <a:pt x="2153824" y="1968017"/>
                  <a:pt x="2114605" y="1969166"/>
                  <a:pt x="2077704" y="1965002"/>
                </a:cubicBezTo>
                <a:cubicBezTo>
                  <a:pt x="2053064" y="1962036"/>
                  <a:pt x="2051584" y="1971011"/>
                  <a:pt x="2033299" y="1969042"/>
                </a:cubicBezTo>
                <a:cubicBezTo>
                  <a:pt x="2015014" y="1967073"/>
                  <a:pt x="1998956" y="1958903"/>
                  <a:pt x="1967996" y="1953187"/>
                </a:cubicBezTo>
                <a:cubicBezTo>
                  <a:pt x="1924117" y="1970917"/>
                  <a:pt x="1915668" y="1940297"/>
                  <a:pt x="1855805" y="1926082"/>
                </a:cubicBezTo>
                <a:cubicBezTo>
                  <a:pt x="1830663" y="1943732"/>
                  <a:pt x="1810564" y="1935694"/>
                  <a:pt x="1790957" y="1919460"/>
                </a:cubicBezTo>
                <a:cubicBezTo>
                  <a:pt x="1732588" y="1924884"/>
                  <a:pt x="1679506" y="1900619"/>
                  <a:pt x="1613978" y="1891581"/>
                </a:cubicBezTo>
                <a:cubicBezTo>
                  <a:pt x="1542961" y="1912227"/>
                  <a:pt x="1506863" y="1865666"/>
                  <a:pt x="1436831" y="1856201"/>
                </a:cubicBezTo>
                <a:cubicBezTo>
                  <a:pt x="1409149" y="1862955"/>
                  <a:pt x="1416370" y="1829853"/>
                  <a:pt x="1357365" y="1832140"/>
                </a:cubicBezTo>
                <a:cubicBezTo>
                  <a:pt x="1285880" y="1811785"/>
                  <a:pt x="1273193" y="1786872"/>
                  <a:pt x="1232341" y="1785942"/>
                </a:cubicBezTo>
                <a:cubicBezTo>
                  <a:pt x="1223903" y="1792798"/>
                  <a:pt x="1160576" y="1793911"/>
                  <a:pt x="1162595" y="1784330"/>
                </a:cubicBezTo>
                <a:cubicBezTo>
                  <a:pt x="1153167" y="1787110"/>
                  <a:pt x="1122206" y="1805077"/>
                  <a:pt x="1120257" y="1789615"/>
                </a:cubicBezTo>
                <a:cubicBezTo>
                  <a:pt x="1073149" y="1786750"/>
                  <a:pt x="1034361" y="1768718"/>
                  <a:pt x="991903" y="1786741"/>
                </a:cubicBezTo>
                <a:cubicBezTo>
                  <a:pt x="966383" y="1781126"/>
                  <a:pt x="949501" y="1800915"/>
                  <a:pt x="883960" y="1809389"/>
                </a:cubicBezTo>
                <a:cubicBezTo>
                  <a:pt x="836064" y="1808194"/>
                  <a:pt x="826980" y="1826610"/>
                  <a:pt x="766531" y="1805053"/>
                </a:cubicBezTo>
                <a:cubicBezTo>
                  <a:pt x="732778" y="1801141"/>
                  <a:pt x="694055" y="1787044"/>
                  <a:pt x="669779" y="1800537"/>
                </a:cubicBezTo>
                <a:cubicBezTo>
                  <a:pt x="645252" y="1794709"/>
                  <a:pt x="563495" y="1813232"/>
                  <a:pt x="523898" y="1811085"/>
                </a:cubicBezTo>
                <a:cubicBezTo>
                  <a:pt x="457555" y="1798530"/>
                  <a:pt x="395227" y="1824052"/>
                  <a:pt x="360251" y="1830735"/>
                </a:cubicBezTo>
                <a:cubicBezTo>
                  <a:pt x="313564" y="1825583"/>
                  <a:pt x="298281" y="1811622"/>
                  <a:pt x="255207" y="1818275"/>
                </a:cubicBezTo>
                <a:cubicBezTo>
                  <a:pt x="206572" y="1839769"/>
                  <a:pt x="160277" y="1836800"/>
                  <a:pt x="101803" y="1870647"/>
                </a:cubicBezTo>
                <a:cubicBezTo>
                  <a:pt x="85849" y="1910002"/>
                  <a:pt x="27997" y="1845258"/>
                  <a:pt x="25397" y="1888443"/>
                </a:cubicBezTo>
                <a:cubicBezTo>
                  <a:pt x="19096" y="1881154"/>
                  <a:pt x="11260" y="1878398"/>
                  <a:pt x="2370" y="1878311"/>
                </a:cubicBezTo>
                <a:lnTo>
                  <a:pt x="0" y="1878785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9A3FF8-CEF0-13F8-C157-E23884316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8033" y="436507"/>
            <a:ext cx="9392421" cy="1330841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Samsung  (bada) OS?</a:t>
            </a:r>
            <a:endParaRPr lang="en-IN" sz="4000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E443B2-484B-53EC-21B2-D6B559898F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68471" y="2105468"/>
            <a:ext cx="4958966" cy="3917773"/>
          </a:xfrm>
        </p:spPr>
        <p:txBody>
          <a:bodyPr>
            <a:normAutofit/>
          </a:bodyPr>
          <a:lstStyle/>
          <a:p>
            <a:r>
              <a:rPr lang="en-IN" sz="2400" dirty="0">
                <a:solidFill>
                  <a:srgbClr val="202122"/>
                </a:solidFill>
                <a:latin typeface="Arial" panose="020B0604020202020204" pitchFamily="34" charset="0"/>
              </a:rPr>
              <a:t>Developed by </a:t>
            </a:r>
            <a:r>
              <a:rPr lang="en-IN" sz="2400" b="1" dirty="0">
                <a:solidFill>
                  <a:srgbClr val="202122"/>
                </a:solidFill>
                <a:latin typeface="Arial" panose="020B0604020202020204" pitchFamily="34" charset="0"/>
              </a:rPr>
              <a:t>: </a:t>
            </a:r>
            <a:r>
              <a:rPr lang="en-IN" sz="2400" dirty="0">
                <a:solidFill>
                  <a:srgbClr val="202124"/>
                </a:solidFill>
                <a:latin typeface="arial" panose="020B0604020202020204" pitchFamily="34" charset="0"/>
              </a:rPr>
              <a:t>Samsung</a:t>
            </a:r>
            <a:endParaRPr lang="en-IN" sz="2400" i="0" dirty="0">
              <a:solidFill>
                <a:srgbClr val="202124"/>
              </a:solidFill>
              <a:effectLst/>
              <a:latin typeface="arial" panose="020B0604020202020204" pitchFamily="34" charset="0"/>
            </a:endParaRPr>
          </a:p>
          <a:p>
            <a:r>
              <a:rPr lang="en-IN" sz="2400" dirty="0">
                <a:solidFill>
                  <a:srgbClr val="202122"/>
                </a:solidFill>
                <a:latin typeface="Arial" panose="020B0604020202020204" pitchFamily="34" charset="0"/>
              </a:rPr>
              <a:t>First Launch :    2010</a:t>
            </a:r>
          </a:p>
          <a:p>
            <a:pPr marL="0" indent="0">
              <a:buNone/>
            </a:pPr>
            <a:endParaRPr lang="en-IN" sz="2400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2400" dirty="0"/>
          </a:p>
          <a:p>
            <a:pPr marL="0" indent="0">
              <a:lnSpc>
                <a:spcPct val="100000"/>
              </a:lnSpc>
              <a:buNone/>
            </a:pPr>
            <a:r>
              <a:rPr lang="en-US" sz="2400" dirty="0"/>
              <a:t>It supports a number of advanced smartphone features, including multitouch, sensors, Flash, 3-D graphics, enhanced user interfaces and an application download source.</a:t>
            </a:r>
            <a:endParaRPr lang="en-IN" sz="2400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9A0D773F-7A7D-4DBB-9DEA-86BB8B8F4B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381624" y="6209414"/>
            <a:ext cx="6810375" cy="648586"/>
          </a:xfrm>
          <a:custGeom>
            <a:avLst/>
            <a:gdLst>
              <a:gd name="connsiteX0" fmla="*/ 0 w 10753706"/>
              <a:gd name="connsiteY0" fmla="*/ 0 h 1027260"/>
              <a:gd name="connsiteX1" fmla="*/ 10753706 w 10753706"/>
              <a:gd name="connsiteY1" fmla="*/ 0 h 1027260"/>
              <a:gd name="connsiteX2" fmla="*/ 10748809 w 10753706"/>
              <a:gd name="connsiteY2" fmla="*/ 2522 h 1027260"/>
              <a:gd name="connsiteX3" fmla="*/ 10725330 w 10753706"/>
              <a:gd name="connsiteY3" fmla="*/ 11977 h 1027260"/>
              <a:gd name="connsiteX4" fmla="*/ 10615423 w 10753706"/>
              <a:gd name="connsiteY4" fmla="*/ 52967 h 1027260"/>
              <a:gd name="connsiteX5" fmla="*/ 10533936 w 10753706"/>
              <a:gd name="connsiteY5" fmla="*/ 53095 h 1027260"/>
              <a:gd name="connsiteX6" fmla="*/ 10466876 w 10753706"/>
              <a:gd name="connsiteY6" fmla="*/ 45180 h 1027260"/>
              <a:gd name="connsiteX7" fmla="*/ 10355090 w 10753706"/>
              <a:gd name="connsiteY7" fmla="*/ 89741 h 1027260"/>
              <a:gd name="connsiteX8" fmla="*/ 10087145 w 10753706"/>
              <a:gd name="connsiteY8" fmla="*/ 66115 h 1027260"/>
              <a:gd name="connsiteX9" fmla="*/ 10015902 w 10753706"/>
              <a:gd name="connsiteY9" fmla="*/ 76178 h 1027260"/>
              <a:gd name="connsiteX10" fmla="*/ 9806005 w 10753706"/>
              <a:gd name="connsiteY10" fmla="*/ 102435 h 1027260"/>
              <a:gd name="connsiteX11" fmla="*/ 9602583 w 10753706"/>
              <a:gd name="connsiteY11" fmla="*/ 179170 h 1027260"/>
              <a:gd name="connsiteX12" fmla="*/ 9469719 w 10753706"/>
              <a:gd name="connsiteY12" fmla="*/ 174721 h 1027260"/>
              <a:gd name="connsiteX13" fmla="*/ 9408692 w 10753706"/>
              <a:gd name="connsiteY13" fmla="*/ 189513 h 1027260"/>
              <a:gd name="connsiteX14" fmla="*/ 9364151 w 10753706"/>
              <a:gd name="connsiteY14" fmla="*/ 194072 h 1027260"/>
              <a:gd name="connsiteX15" fmla="*/ 9337751 w 10753706"/>
              <a:gd name="connsiteY15" fmla="*/ 197579 h 1027260"/>
              <a:gd name="connsiteX16" fmla="*/ 9297166 w 10753706"/>
              <a:gd name="connsiteY16" fmla="*/ 216558 h 1027260"/>
              <a:gd name="connsiteX17" fmla="*/ 9123859 w 10753706"/>
              <a:gd name="connsiteY17" fmla="*/ 237356 h 1027260"/>
              <a:gd name="connsiteX18" fmla="*/ 8950741 w 10753706"/>
              <a:gd name="connsiteY18" fmla="*/ 238020 h 1027260"/>
              <a:gd name="connsiteX19" fmla="*/ 8718236 w 10753706"/>
              <a:gd name="connsiteY19" fmla="*/ 303148 h 1027260"/>
              <a:gd name="connsiteX20" fmla="*/ 8694011 w 10753706"/>
              <a:gd name="connsiteY20" fmla="*/ 308812 h 1027260"/>
              <a:gd name="connsiteX21" fmla="*/ 8611976 w 10753706"/>
              <a:gd name="connsiteY21" fmla="*/ 324819 h 1027260"/>
              <a:gd name="connsiteX22" fmla="*/ 8562074 w 10753706"/>
              <a:gd name="connsiteY22" fmla="*/ 337971 h 1027260"/>
              <a:gd name="connsiteX23" fmla="*/ 8501724 w 10753706"/>
              <a:gd name="connsiteY23" fmla="*/ 360865 h 1027260"/>
              <a:gd name="connsiteX24" fmla="*/ 8504489 w 10753706"/>
              <a:gd name="connsiteY24" fmla="*/ 364790 h 1027260"/>
              <a:gd name="connsiteX25" fmla="*/ 8492774 w 10753706"/>
              <a:gd name="connsiteY25" fmla="*/ 366181 h 1027260"/>
              <a:gd name="connsiteX26" fmla="*/ 8466405 w 10753706"/>
              <a:gd name="connsiteY26" fmla="*/ 368724 h 1027260"/>
              <a:gd name="connsiteX27" fmla="*/ 8427069 w 10753706"/>
              <a:gd name="connsiteY27" fmla="*/ 387211 h 1027260"/>
              <a:gd name="connsiteX28" fmla="*/ 8387766 w 10753706"/>
              <a:gd name="connsiteY28" fmla="*/ 377161 h 1027260"/>
              <a:gd name="connsiteX29" fmla="*/ 8315874 w 10753706"/>
              <a:gd name="connsiteY29" fmla="*/ 395527 h 1027260"/>
              <a:gd name="connsiteX30" fmla="*/ 8274474 w 10753706"/>
              <a:gd name="connsiteY30" fmla="*/ 405112 h 1027260"/>
              <a:gd name="connsiteX31" fmla="*/ 8234664 w 10753706"/>
              <a:gd name="connsiteY31" fmla="*/ 410219 h 1027260"/>
              <a:gd name="connsiteX32" fmla="*/ 8211268 w 10753706"/>
              <a:gd name="connsiteY32" fmla="*/ 416791 h 1027260"/>
              <a:gd name="connsiteX33" fmla="*/ 8188615 w 10753706"/>
              <a:gd name="connsiteY33" fmla="*/ 421755 h 1027260"/>
              <a:gd name="connsiteX34" fmla="*/ 8179981 w 10753706"/>
              <a:gd name="connsiteY34" fmla="*/ 420402 h 1027260"/>
              <a:gd name="connsiteX35" fmla="*/ 8179307 w 10753706"/>
              <a:gd name="connsiteY35" fmla="*/ 422516 h 1027260"/>
              <a:gd name="connsiteX36" fmla="*/ 8147929 w 10753706"/>
              <a:gd name="connsiteY36" fmla="*/ 450302 h 1027260"/>
              <a:gd name="connsiteX37" fmla="*/ 8089136 w 10753706"/>
              <a:gd name="connsiteY37" fmla="*/ 465283 h 1027260"/>
              <a:gd name="connsiteX38" fmla="*/ 8049973 w 10753706"/>
              <a:gd name="connsiteY38" fmla="*/ 454121 h 1027260"/>
              <a:gd name="connsiteX39" fmla="*/ 7965913 w 10753706"/>
              <a:gd name="connsiteY39" fmla="*/ 464415 h 1027260"/>
              <a:gd name="connsiteX40" fmla="*/ 7945093 w 10753706"/>
              <a:gd name="connsiteY40" fmla="*/ 464798 h 1027260"/>
              <a:gd name="connsiteX41" fmla="*/ 7935335 w 10753706"/>
              <a:gd name="connsiteY41" fmla="*/ 462442 h 1027260"/>
              <a:gd name="connsiteX42" fmla="*/ 7904779 w 10753706"/>
              <a:gd name="connsiteY42" fmla="*/ 471429 h 1027260"/>
              <a:gd name="connsiteX43" fmla="*/ 7855604 w 10753706"/>
              <a:gd name="connsiteY43" fmla="*/ 480199 h 1027260"/>
              <a:gd name="connsiteX44" fmla="*/ 7832630 w 10753706"/>
              <a:gd name="connsiteY44" fmla="*/ 485371 h 1027260"/>
              <a:gd name="connsiteX45" fmla="*/ 7812438 w 10753706"/>
              <a:gd name="connsiteY45" fmla="*/ 485391 h 1027260"/>
              <a:gd name="connsiteX46" fmla="*/ 7701399 w 10753706"/>
              <a:gd name="connsiteY46" fmla="*/ 495197 h 1027260"/>
              <a:gd name="connsiteX47" fmla="*/ 7674778 w 10753706"/>
              <a:gd name="connsiteY47" fmla="*/ 494723 h 1027260"/>
              <a:gd name="connsiteX48" fmla="*/ 7660445 w 10753706"/>
              <a:gd name="connsiteY48" fmla="*/ 490194 h 1027260"/>
              <a:gd name="connsiteX49" fmla="*/ 7651781 w 10753706"/>
              <a:gd name="connsiteY49" fmla="*/ 493084 h 1027260"/>
              <a:gd name="connsiteX50" fmla="*/ 7584807 w 10753706"/>
              <a:gd name="connsiteY50" fmla="*/ 499490 h 1027260"/>
              <a:gd name="connsiteX51" fmla="*/ 7541324 w 10753706"/>
              <a:gd name="connsiteY51" fmla="*/ 504184 h 1027260"/>
              <a:gd name="connsiteX52" fmla="*/ 7541756 w 10753706"/>
              <a:gd name="connsiteY52" fmla="*/ 512184 h 1027260"/>
              <a:gd name="connsiteX53" fmla="*/ 7503906 w 10753706"/>
              <a:gd name="connsiteY53" fmla="*/ 518551 h 1027260"/>
              <a:gd name="connsiteX54" fmla="*/ 7460411 w 10753706"/>
              <a:gd name="connsiteY54" fmla="*/ 517415 h 1027260"/>
              <a:gd name="connsiteX55" fmla="*/ 7460116 w 10753706"/>
              <a:gd name="connsiteY55" fmla="*/ 517548 h 1027260"/>
              <a:gd name="connsiteX56" fmla="*/ 7297810 w 10753706"/>
              <a:gd name="connsiteY56" fmla="*/ 563947 h 1027260"/>
              <a:gd name="connsiteX57" fmla="*/ 6946388 w 10753706"/>
              <a:gd name="connsiteY57" fmla="*/ 665244 h 1027260"/>
              <a:gd name="connsiteX58" fmla="*/ 6741704 w 10753706"/>
              <a:gd name="connsiteY58" fmla="*/ 679365 h 1027260"/>
              <a:gd name="connsiteX59" fmla="*/ 6624680 w 10753706"/>
              <a:gd name="connsiteY59" fmla="*/ 677674 h 1027260"/>
              <a:gd name="connsiteX60" fmla="*/ 6605700 w 10753706"/>
              <a:gd name="connsiteY60" fmla="*/ 683566 h 1027260"/>
              <a:gd name="connsiteX61" fmla="*/ 6576922 w 10753706"/>
              <a:gd name="connsiteY61" fmla="*/ 683030 h 1027260"/>
              <a:gd name="connsiteX62" fmla="*/ 6405123 w 10753706"/>
              <a:gd name="connsiteY62" fmla="*/ 721946 h 1027260"/>
              <a:gd name="connsiteX63" fmla="*/ 6368938 w 10753706"/>
              <a:gd name="connsiteY63" fmla="*/ 717341 h 1027260"/>
              <a:gd name="connsiteX64" fmla="*/ 6295102 w 10753706"/>
              <a:gd name="connsiteY64" fmla="*/ 729508 h 1027260"/>
              <a:gd name="connsiteX65" fmla="*/ 6202084 w 10753706"/>
              <a:gd name="connsiteY65" fmla="*/ 767091 h 1027260"/>
              <a:gd name="connsiteX66" fmla="*/ 6067157 w 10753706"/>
              <a:gd name="connsiteY66" fmla="*/ 790339 h 1027260"/>
              <a:gd name="connsiteX67" fmla="*/ 6061443 w 10753706"/>
              <a:gd name="connsiteY67" fmla="*/ 796151 h 1027260"/>
              <a:gd name="connsiteX68" fmla="*/ 6051406 w 10753706"/>
              <a:gd name="connsiteY68" fmla="*/ 800684 h 1027260"/>
              <a:gd name="connsiteX69" fmla="*/ 6049097 w 10753706"/>
              <a:gd name="connsiteY69" fmla="*/ 800636 h 1027260"/>
              <a:gd name="connsiteX70" fmla="*/ 6034222 w 10753706"/>
              <a:gd name="connsiteY70" fmla="*/ 804110 h 1027260"/>
              <a:gd name="connsiteX71" fmla="*/ 6033121 w 10753706"/>
              <a:gd name="connsiteY71" fmla="*/ 806078 h 1027260"/>
              <a:gd name="connsiteX72" fmla="*/ 6023593 w 10753706"/>
              <a:gd name="connsiteY72" fmla="*/ 808842 h 1027260"/>
              <a:gd name="connsiteX73" fmla="*/ 6006639 w 10753706"/>
              <a:gd name="connsiteY73" fmla="*/ 815304 h 1027260"/>
              <a:gd name="connsiteX74" fmla="*/ 6001762 w 10753706"/>
              <a:gd name="connsiteY74" fmla="*/ 815557 h 1027260"/>
              <a:gd name="connsiteX75" fmla="*/ 5973534 w 10753706"/>
              <a:gd name="connsiteY75" fmla="*/ 823815 h 1027260"/>
              <a:gd name="connsiteX76" fmla="*/ 5972336 w 10753706"/>
              <a:gd name="connsiteY76" fmla="*/ 823476 h 1027260"/>
              <a:gd name="connsiteX77" fmla="*/ 5960841 w 10753706"/>
              <a:gd name="connsiteY77" fmla="*/ 823819 h 1027260"/>
              <a:gd name="connsiteX78" fmla="*/ 5940719 w 10753706"/>
              <a:gd name="connsiteY78" fmla="*/ 825514 h 1027260"/>
              <a:gd name="connsiteX79" fmla="*/ 5884298 w 10753706"/>
              <a:gd name="connsiteY79" fmla="*/ 823806 h 1027260"/>
              <a:gd name="connsiteX80" fmla="*/ 5854779 w 10753706"/>
              <a:gd name="connsiteY80" fmla="*/ 832365 h 1027260"/>
              <a:gd name="connsiteX81" fmla="*/ 5848382 w 10753706"/>
              <a:gd name="connsiteY81" fmla="*/ 833844 h 1027260"/>
              <a:gd name="connsiteX82" fmla="*/ 5848066 w 10753706"/>
              <a:gd name="connsiteY82" fmla="*/ 833772 h 1027260"/>
              <a:gd name="connsiteX83" fmla="*/ 5840944 w 10753706"/>
              <a:gd name="connsiteY83" fmla="*/ 835132 h 1027260"/>
              <a:gd name="connsiteX84" fmla="*/ 5836719 w 10753706"/>
              <a:gd name="connsiteY84" fmla="*/ 836539 h 1027260"/>
              <a:gd name="connsiteX85" fmla="*/ 5824311 w 10753706"/>
              <a:gd name="connsiteY85" fmla="*/ 839408 h 1027260"/>
              <a:gd name="connsiteX86" fmla="*/ 5818788 w 10753706"/>
              <a:gd name="connsiteY86" fmla="*/ 839727 h 1027260"/>
              <a:gd name="connsiteX87" fmla="*/ 5763953 w 10753706"/>
              <a:gd name="connsiteY87" fmla="*/ 834282 h 1027260"/>
              <a:gd name="connsiteX88" fmla="*/ 5667748 w 10753706"/>
              <a:gd name="connsiteY88" fmla="*/ 840211 h 1027260"/>
              <a:gd name="connsiteX89" fmla="*/ 5573108 w 10753706"/>
              <a:gd name="connsiteY89" fmla="*/ 847611 h 1027260"/>
              <a:gd name="connsiteX90" fmla="*/ 5539137 w 10753706"/>
              <a:gd name="connsiteY90" fmla="*/ 851033 h 1027260"/>
              <a:gd name="connsiteX91" fmla="*/ 5510651 w 10753706"/>
              <a:gd name="connsiteY91" fmla="*/ 844215 h 1027260"/>
              <a:gd name="connsiteX92" fmla="*/ 5457331 w 10753706"/>
              <a:gd name="connsiteY92" fmla="*/ 839159 h 1027260"/>
              <a:gd name="connsiteX93" fmla="*/ 5410613 w 10753706"/>
              <a:gd name="connsiteY93" fmla="*/ 834358 h 1027260"/>
              <a:gd name="connsiteX94" fmla="*/ 5370040 w 10753706"/>
              <a:gd name="connsiteY94" fmla="*/ 862127 h 1027260"/>
              <a:gd name="connsiteX95" fmla="*/ 5318778 w 10753706"/>
              <a:gd name="connsiteY95" fmla="*/ 855310 h 1027260"/>
              <a:gd name="connsiteX96" fmla="*/ 5298645 w 10753706"/>
              <a:gd name="connsiteY96" fmla="*/ 855171 h 1027260"/>
              <a:gd name="connsiteX97" fmla="*/ 5253828 w 10753706"/>
              <a:gd name="connsiteY97" fmla="*/ 859670 h 1027260"/>
              <a:gd name="connsiteX98" fmla="*/ 5216955 w 10753706"/>
              <a:gd name="connsiteY98" fmla="*/ 866245 h 1027260"/>
              <a:gd name="connsiteX99" fmla="*/ 5214344 w 10753706"/>
              <a:gd name="connsiteY99" fmla="*/ 868102 h 1027260"/>
              <a:gd name="connsiteX100" fmla="*/ 5195561 w 10753706"/>
              <a:gd name="connsiteY100" fmla="*/ 869949 h 1027260"/>
              <a:gd name="connsiteX101" fmla="*/ 5182555 w 10753706"/>
              <a:gd name="connsiteY101" fmla="*/ 873542 h 1027260"/>
              <a:gd name="connsiteX102" fmla="*/ 5172552 w 10753706"/>
              <a:gd name="connsiteY102" fmla="*/ 878801 h 1027260"/>
              <a:gd name="connsiteX103" fmla="*/ 5027993 w 10753706"/>
              <a:gd name="connsiteY103" fmla="*/ 889666 h 1027260"/>
              <a:gd name="connsiteX104" fmla="*/ 4939844 w 10753706"/>
              <a:gd name="connsiteY104" fmla="*/ 934802 h 1027260"/>
              <a:gd name="connsiteX105" fmla="*/ 4792576 w 10753706"/>
              <a:gd name="connsiteY105" fmla="*/ 934820 h 1027260"/>
              <a:gd name="connsiteX106" fmla="*/ 4602423 w 10753706"/>
              <a:gd name="connsiteY106" fmla="*/ 958063 h 1027260"/>
              <a:gd name="connsiteX107" fmla="*/ 4290656 w 10753706"/>
              <a:gd name="connsiteY107" fmla="*/ 969152 h 1027260"/>
              <a:gd name="connsiteX108" fmla="*/ 3952334 w 10753706"/>
              <a:gd name="connsiteY108" fmla="*/ 954043 h 1027260"/>
              <a:gd name="connsiteX109" fmla="*/ 3858560 w 10753706"/>
              <a:gd name="connsiteY109" fmla="*/ 948781 h 1027260"/>
              <a:gd name="connsiteX110" fmla="*/ 3846597 w 10753706"/>
              <a:gd name="connsiteY110" fmla="*/ 948382 h 1027260"/>
              <a:gd name="connsiteX111" fmla="*/ 3736044 w 10753706"/>
              <a:gd name="connsiteY111" fmla="*/ 947759 h 1027260"/>
              <a:gd name="connsiteX112" fmla="*/ 3713136 w 10753706"/>
              <a:gd name="connsiteY112" fmla="*/ 946963 h 1027260"/>
              <a:gd name="connsiteX113" fmla="*/ 3695939 w 10753706"/>
              <a:gd name="connsiteY113" fmla="*/ 943639 h 1027260"/>
              <a:gd name="connsiteX114" fmla="*/ 3694125 w 10753706"/>
              <a:gd name="connsiteY114" fmla="*/ 940567 h 1027260"/>
              <a:gd name="connsiteX115" fmla="*/ 3681925 w 10753706"/>
              <a:gd name="connsiteY115" fmla="*/ 939706 h 1027260"/>
              <a:gd name="connsiteX116" fmla="*/ 3679204 w 10753706"/>
              <a:gd name="connsiteY116" fmla="*/ 938926 h 1027260"/>
              <a:gd name="connsiteX117" fmla="*/ 3615656 w 10753706"/>
              <a:gd name="connsiteY117" fmla="*/ 940320 h 1027260"/>
              <a:gd name="connsiteX118" fmla="*/ 3567983 w 10753706"/>
              <a:gd name="connsiteY118" fmla="*/ 935596 h 1027260"/>
              <a:gd name="connsiteX119" fmla="*/ 3422423 w 10753706"/>
              <a:gd name="connsiteY119" fmla="*/ 932129 h 1027260"/>
              <a:gd name="connsiteX120" fmla="*/ 3310925 w 10753706"/>
              <a:gd name="connsiteY120" fmla="*/ 911072 h 1027260"/>
              <a:gd name="connsiteX121" fmla="*/ 3139421 w 10753706"/>
              <a:gd name="connsiteY121" fmla="*/ 934151 h 1027260"/>
              <a:gd name="connsiteX122" fmla="*/ 2996922 w 10753706"/>
              <a:gd name="connsiteY122" fmla="*/ 927537 h 1027260"/>
              <a:gd name="connsiteX123" fmla="*/ 2982785 w 10753706"/>
              <a:gd name="connsiteY123" fmla="*/ 931453 h 1027260"/>
              <a:gd name="connsiteX124" fmla="*/ 2967478 w 10753706"/>
              <a:gd name="connsiteY124" fmla="*/ 933397 h 1027260"/>
              <a:gd name="connsiteX125" fmla="*/ 2948552 w 10753706"/>
              <a:gd name="connsiteY125" fmla="*/ 932961 h 1027260"/>
              <a:gd name="connsiteX126" fmla="*/ 2944404 w 10753706"/>
              <a:gd name="connsiteY126" fmla="*/ 934452 h 1027260"/>
              <a:gd name="connsiteX127" fmla="*/ 2908608 w 10753706"/>
              <a:gd name="connsiteY127" fmla="*/ 937205 h 1027260"/>
              <a:gd name="connsiteX128" fmla="*/ 2904443 w 10753706"/>
              <a:gd name="connsiteY128" fmla="*/ 936455 h 1027260"/>
              <a:gd name="connsiteX129" fmla="*/ 2868935 w 10753706"/>
              <a:gd name="connsiteY129" fmla="*/ 938022 h 1027260"/>
              <a:gd name="connsiteX130" fmla="*/ 2868586 w 10753706"/>
              <a:gd name="connsiteY130" fmla="*/ 937487 h 1027260"/>
              <a:gd name="connsiteX131" fmla="*/ 2859191 w 10753706"/>
              <a:gd name="connsiteY131" fmla="*/ 935503 h 1027260"/>
              <a:gd name="connsiteX132" fmla="*/ 2840915 w 10753706"/>
              <a:gd name="connsiteY132" fmla="*/ 932977 h 1027260"/>
              <a:gd name="connsiteX133" fmla="*/ 2763509 w 10753706"/>
              <a:gd name="connsiteY133" fmla="*/ 921850 h 1027260"/>
              <a:gd name="connsiteX134" fmla="*/ 2756121 w 10753706"/>
              <a:gd name="connsiteY134" fmla="*/ 921864 h 1027260"/>
              <a:gd name="connsiteX135" fmla="*/ 2755998 w 10753706"/>
              <a:gd name="connsiteY135" fmla="*/ 921739 h 1027260"/>
              <a:gd name="connsiteX136" fmla="*/ 2748255 w 10753706"/>
              <a:gd name="connsiteY136" fmla="*/ 921505 h 1027260"/>
              <a:gd name="connsiteX137" fmla="*/ 2694601 w 10753706"/>
              <a:gd name="connsiteY137" fmla="*/ 915575 h 1027260"/>
              <a:gd name="connsiteX138" fmla="*/ 2635357 w 10753706"/>
              <a:gd name="connsiteY138" fmla="*/ 910976 h 1027260"/>
              <a:gd name="connsiteX139" fmla="*/ 2601047 w 10753706"/>
              <a:gd name="connsiteY139" fmla="*/ 910263 h 1027260"/>
              <a:gd name="connsiteX140" fmla="*/ 2507482 w 10753706"/>
              <a:gd name="connsiteY140" fmla="*/ 906211 h 1027260"/>
              <a:gd name="connsiteX141" fmla="*/ 2413884 w 10753706"/>
              <a:gd name="connsiteY141" fmla="*/ 900545 h 1027260"/>
              <a:gd name="connsiteX142" fmla="*/ 2368912 w 10753706"/>
              <a:gd name="connsiteY142" fmla="*/ 888755 h 1027260"/>
              <a:gd name="connsiteX143" fmla="*/ 2349490 w 10753706"/>
              <a:gd name="connsiteY143" fmla="*/ 889719 h 1027260"/>
              <a:gd name="connsiteX144" fmla="*/ 2344290 w 10753706"/>
              <a:gd name="connsiteY144" fmla="*/ 890584 h 1027260"/>
              <a:gd name="connsiteX145" fmla="*/ 2336488 w 10753706"/>
              <a:gd name="connsiteY145" fmla="*/ 891058 h 1027260"/>
              <a:gd name="connsiteX146" fmla="*/ 2329015 w 10753706"/>
              <a:gd name="connsiteY146" fmla="*/ 891627 h 1027260"/>
              <a:gd name="connsiteX147" fmla="*/ 2293898 w 10753706"/>
              <a:gd name="connsiteY147" fmla="*/ 896431 h 1027260"/>
              <a:gd name="connsiteX148" fmla="*/ 2243927 w 10753706"/>
              <a:gd name="connsiteY148" fmla="*/ 888076 h 1027260"/>
              <a:gd name="connsiteX149" fmla="*/ 2223920 w 10753706"/>
              <a:gd name="connsiteY149" fmla="*/ 887331 h 1027260"/>
              <a:gd name="connsiteX150" fmla="*/ 2213081 w 10753706"/>
              <a:gd name="connsiteY150" fmla="*/ 886302 h 1027260"/>
              <a:gd name="connsiteX151" fmla="*/ 2212307 w 10753706"/>
              <a:gd name="connsiteY151" fmla="*/ 885829 h 1027260"/>
              <a:gd name="connsiteX152" fmla="*/ 2152321 w 10753706"/>
              <a:gd name="connsiteY152" fmla="*/ 894418 h 1027260"/>
              <a:gd name="connsiteX153" fmla="*/ 2140985 w 10753706"/>
              <a:gd name="connsiteY153" fmla="*/ 895968 h 1027260"/>
              <a:gd name="connsiteX154" fmla="*/ 2121210 w 10753706"/>
              <a:gd name="connsiteY154" fmla="*/ 899354 h 1027260"/>
              <a:gd name="connsiteX155" fmla="*/ 2119146 w 10753706"/>
              <a:gd name="connsiteY155" fmla="*/ 899033 h 1027260"/>
              <a:gd name="connsiteX156" fmla="*/ 2105666 w 10753706"/>
              <a:gd name="connsiteY156" fmla="*/ 902240 h 1027260"/>
              <a:gd name="connsiteX157" fmla="*/ 2094924 w 10753706"/>
              <a:gd name="connsiteY157" fmla="*/ 907203 h 1027260"/>
              <a:gd name="connsiteX158" fmla="*/ 1949478 w 10753706"/>
              <a:gd name="connsiteY158" fmla="*/ 913748 h 1027260"/>
              <a:gd name="connsiteX159" fmla="*/ 1749684 w 10753706"/>
              <a:gd name="connsiteY159" fmla="*/ 942223 h 1027260"/>
              <a:gd name="connsiteX160" fmla="*/ 1585576 w 10753706"/>
              <a:gd name="connsiteY160" fmla="*/ 954170 h 1027260"/>
              <a:gd name="connsiteX161" fmla="*/ 1476250 w 10753706"/>
              <a:gd name="connsiteY161" fmla="*/ 950653 h 1027260"/>
              <a:gd name="connsiteX162" fmla="*/ 1433927 w 10753706"/>
              <a:gd name="connsiteY162" fmla="*/ 959926 h 1027260"/>
              <a:gd name="connsiteX163" fmla="*/ 1414893 w 10753706"/>
              <a:gd name="connsiteY163" fmla="*/ 957671 h 1027260"/>
              <a:gd name="connsiteX164" fmla="*/ 1411585 w 10753706"/>
              <a:gd name="connsiteY164" fmla="*/ 957179 h 1027260"/>
              <a:gd name="connsiteX165" fmla="*/ 1398896 w 10753706"/>
              <a:gd name="connsiteY165" fmla="*/ 957460 h 1027260"/>
              <a:gd name="connsiteX166" fmla="*/ 1394632 w 10753706"/>
              <a:gd name="connsiteY166" fmla="*/ 954725 h 1027260"/>
              <a:gd name="connsiteX167" fmla="*/ 1375043 w 10753706"/>
              <a:gd name="connsiteY167" fmla="*/ 953132 h 1027260"/>
              <a:gd name="connsiteX168" fmla="*/ 1351876 w 10753706"/>
              <a:gd name="connsiteY168" fmla="*/ 954436 h 1027260"/>
              <a:gd name="connsiteX169" fmla="*/ 1242676 w 10753706"/>
              <a:gd name="connsiteY169" fmla="*/ 963767 h 1027260"/>
              <a:gd name="connsiteX170" fmla="*/ 1205993 w 10753706"/>
              <a:gd name="connsiteY170" fmla="*/ 974080 h 1027260"/>
              <a:gd name="connsiteX171" fmla="*/ 1052221 w 10753706"/>
              <a:gd name="connsiteY171" fmla="*/ 963954 h 1027260"/>
              <a:gd name="connsiteX172" fmla="*/ 968270 w 10753706"/>
              <a:gd name="connsiteY172" fmla="*/ 964761 h 1027260"/>
              <a:gd name="connsiteX173" fmla="*/ 874493 w 10753706"/>
              <a:gd name="connsiteY173" fmla="*/ 998122 h 1027260"/>
              <a:gd name="connsiteX174" fmla="*/ 814411 w 10753706"/>
              <a:gd name="connsiteY174" fmla="*/ 1007391 h 1027260"/>
              <a:gd name="connsiteX175" fmla="*/ 688604 w 10753706"/>
              <a:gd name="connsiteY175" fmla="*/ 1015631 h 1027260"/>
              <a:gd name="connsiteX176" fmla="*/ 618171 w 10753706"/>
              <a:gd name="connsiteY176" fmla="*/ 1027260 h 1027260"/>
              <a:gd name="connsiteX177" fmla="*/ 570379 w 10753706"/>
              <a:gd name="connsiteY177" fmla="*/ 1023487 h 1027260"/>
              <a:gd name="connsiteX178" fmla="*/ 482519 w 10753706"/>
              <a:gd name="connsiteY178" fmla="*/ 1002108 h 1027260"/>
              <a:gd name="connsiteX179" fmla="*/ 475319 w 10753706"/>
              <a:gd name="connsiteY179" fmla="*/ 1009922 h 1027260"/>
              <a:gd name="connsiteX180" fmla="*/ 431104 w 10753706"/>
              <a:gd name="connsiteY180" fmla="*/ 1009317 h 1027260"/>
              <a:gd name="connsiteX181" fmla="*/ 363782 w 10753706"/>
              <a:gd name="connsiteY181" fmla="*/ 1007585 h 1027260"/>
              <a:gd name="connsiteX182" fmla="*/ 325533 w 10753706"/>
              <a:gd name="connsiteY182" fmla="*/ 1008502 h 1027260"/>
              <a:gd name="connsiteX183" fmla="*/ 220429 w 10753706"/>
              <a:gd name="connsiteY183" fmla="*/ 1008927 h 1027260"/>
              <a:gd name="connsiteX184" fmla="*/ 114676 w 10753706"/>
              <a:gd name="connsiteY184" fmla="*/ 1007765 h 1027260"/>
              <a:gd name="connsiteX185" fmla="*/ 13470 w 10753706"/>
              <a:gd name="connsiteY185" fmla="*/ 998544 h 1027260"/>
              <a:gd name="connsiteX186" fmla="*/ 0 w 10753706"/>
              <a:gd name="connsiteY186" fmla="*/ 997355 h 1027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</a:cxnLst>
            <a:rect l="l" t="t" r="r" b="b"/>
            <a:pathLst>
              <a:path w="10753706" h="1027260">
                <a:moveTo>
                  <a:pt x="0" y="0"/>
                </a:moveTo>
                <a:lnTo>
                  <a:pt x="10753706" y="0"/>
                </a:lnTo>
                <a:lnTo>
                  <a:pt x="10748809" y="2522"/>
                </a:lnTo>
                <a:cubicBezTo>
                  <a:pt x="10744031" y="4644"/>
                  <a:pt x="10737551" y="7204"/>
                  <a:pt x="10725330" y="11977"/>
                </a:cubicBezTo>
                <a:cubicBezTo>
                  <a:pt x="10700888" y="21523"/>
                  <a:pt x="10652058" y="39304"/>
                  <a:pt x="10615423" y="52967"/>
                </a:cubicBezTo>
                <a:cubicBezTo>
                  <a:pt x="10598524" y="49017"/>
                  <a:pt x="10550674" y="61360"/>
                  <a:pt x="10533936" y="53095"/>
                </a:cubicBezTo>
                <a:cubicBezTo>
                  <a:pt x="10519435" y="55674"/>
                  <a:pt x="10480156" y="49393"/>
                  <a:pt x="10466876" y="45180"/>
                </a:cubicBezTo>
                <a:cubicBezTo>
                  <a:pt x="10443145" y="68059"/>
                  <a:pt x="10382269" y="71294"/>
                  <a:pt x="10355090" y="89741"/>
                </a:cubicBezTo>
                <a:cubicBezTo>
                  <a:pt x="10286222" y="95376"/>
                  <a:pt x="10146285" y="63529"/>
                  <a:pt x="10087145" y="66115"/>
                </a:cubicBezTo>
                <a:cubicBezTo>
                  <a:pt x="10067575" y="79584"/>
                  <a:pt x="10043111" y="68921"/>
                  <a:pt x="10015902" y="76178"/>
                </a:cubicBezTo>
                <a:cubicBezTo>
                  <a:pt x="9952302" y="84628"/>
                  <a:pt x="9893286" y="103337"/>
                  <a:pt x="9806005" y="102435"/>
                </a:cubicBezTo>
                <a:cubicBezTo>
                  <a:pt x="9782247" y="141133"/>
                  <a:pt x="9674787" y="151643"/>
                  <a:pt x="9602583" y="179170"/>
                </a:cubicBezTo>
                <a:cubicBezTo>
                  <a:pt x="9557658" y="187584"/>
                  <a:pt x="9478290" y="154235"/>
                  <a:pt x="9469719" y="174721"/>
                </a:cubicBezTo>
                <a:cubicBezTo>
                  <a:pt x="9443779" y="165070"/>
                  <a:pt x="9431317" y="185692"/>
                  <a:pt x="9408692" y="189513"/>
                </a:cubicBezTo>
                <a:cubicBezTo>
                  <a:pt x="9387154" y="183843"/>
                  <a:pt x="9380475" y="191089"/>
                  <a:pt x="9364151" y="194072"/>
                </a:cubicBezTo>
                <a:cubicBezTo>
                  <a:pt x="9354686" y="190222"/>
                  <a:pt x="9340485" y="191782"/>
                  <a:pt x="9337751" y="197579"/>
                </a:cubicBezTo>
                <a:cubicBezTo>
                  <a:pt x="9349566" y="209270"/>
                  <a:pt x="9297468" y="207714"/>
                  <a:pt x="9297166" y="216558"/>
                </a:cubicBezTo>
                <a:cubicBezTo>
                  <a:pt x="9269057" y="220999"/>
                  <a:pt x="9139630" y="221783"/>
                  <a:pt x="9123859" y="237356"/>
                </a:cubicBezTo>
                <a:cubicBezTo>
                  <a:pt x="9068176" y="249209"/>
                  <a:pt x="8975349" y="235349"/>
                  <a:pt x="8950741" y="238020"/>
                </a:cubicBezTo>
                <a:cubicBezTo>
                  <a:pt x="8916265" y="215428"/>
                  <a:pt x="8822808" y="292026"/>
                  <a:pt x="8718236" y="303148"/>
                </a:cubicBezTo>
                <a:cubicBezTo>
                  <a:pt x="8703111" y="302060"/>
                  <a:pt x="8695551" y="302792"/>
                  <a:pt x="8694011" y="308812"/>
                </a:cubicBezTo>
                <a:cubicBezTo>
                  <a:pt x="8661810" y="312764"/>
                  <a:pt x="8637956" y="329628"/>
                  <a:pt x="8611976" y="324819"/>
                </a:cubicBezTo>
                <a:cubicBezTo>
                  <a:pt x="8621849" y="336388"/>
                  <a:pt x="8562809" y="325917"/>
                  <a:pt x="8562074" y="337971"/>
                </a:cubicBezTo>
                <a:cubicBezTo>
                  <a:pt x="8543699" y="343978"/>
                  <a:pt x="8511321" y="356396"/>
                  <a:pt x="8501724" y="360865"/>
                </a:cubicBezTo>
                <a:lnTo>
                  <a:pt x="8504489" y="364790"/>
                </a:lnTo>
                <a:lnTo>
                  <a:pt x="8492774" y="366181"/>
                </a:lnTo>
                <a:lnTo>
                  <a:pt x="8466405" y="368724"/>
                </a:lnTo>
                <a:cubicBezTo>
                  <a:pt x="8455454" y="372229"/>
                  <a:pt x="8440175" y="385805"/>
                  <a:pt x="8427069" y="387211"/>
                </a:cubicBezTo>
                <a:cubicBezTo>
                  <a:pt x="8400442" y="392215"/>
                  <a:pt x="8397079" y="382989"/>
                  <a:pt x="8387766" y="377161"/>
                </a:cubicBezTo>
                <a:cubicBezTo>
                  <a:pt x="8369233" y="378548"/>
                  <a:pt x="8334756" y="390869"/>
                  <a:pt x="8315874" y="395527"/>
                </a:cubicBezTo>
                <a:cubicBezTo>
                  <a:pt x="8306664" y="400500"/>
                  <a:pt x="8272845" y="393679"/>
                  <a:pt x="8274474" y="405112"/>
                </a:cubicBezTo>
                <a:cubicBezTo>
                  <a:pt x="8255483" y="406194"/>
                  <a:pt x="8244963" y="408376"/>
                  <a:pt x="8234664" y="410219"/>
                </a:cubicBezTo>
                <a:lnTo>
                  <a:pt x="8211268" y="416791"/>
                </a:lnTo>
                <a:cubicBezTo>
                  <a:pt x="8204720" y="419941"/>
                  <a:pt x="8197411" y="422004"/>
                  <a:pt x="8188615" y="421755"/>
                </a:cubicBezTo>
                <a:lnTo>
                  <a:pt x="8179981" y="420402"/>
                </a:lnTo>
                <a:lnTo>
                  <a:pt x="8179307" y="422516"/>
                </a:lnTo>
                <a:cubicBezTo>
                  <a:pt x="8179027" y="425797"/>
                  <a:pt x="8175790" y="448341"/>
                  <a:pt x="8147929" y="450302"/>
                </a:cubicBezTo>
                <a:cubicBezTo>
                  <a:pt x="8130300" y="457967"/>
                  <a:pt x="8114933" y="461015"/>
                  <a:pt x="8089136" y="465283"/>
                </a:cubicBezTo>
                <a:cubicBezTo>
                  <a:pt x="8072810" y="465920"/>
                  <a:pt x="8069376" y="451569"/>
                  <a:pt x="8049973" y="454121"/>
                </a:cubicBezTo>
                <a:cubicBezTo>
                  <a:pt x="7974508" y="471465"/>
                  <a:pt x="8006050" y="447139"/>
                  <a:pt x="7965913" y="464415"/>
                </a:cubicBezTo>
                <a:cubicBezTo>
                  <a:pt x="7958234" y="466025"/>
                  <a:pt x="7951405" y="465800"/>
                  <a:pt x="7945093" y="464798"/>
                </a:cubicBezTo>
                <a:lnTo>
                  <a:pt x="7935335" y="462442"/>
                </a:lnTo>
                <a:lnTo>
                  <a:pt x="7904779" y="471429"/>
                </a:lnTo>
                <a:cubicBezTo>
                  <a:pt x="7889387" y="474999"/>
                  <a:pt x="7872867" y="477951"/>
                  <a:pt x="7855604" y="480199"/>
                </a:cubicBezTo>
                <a:cubicBezTo>
                  <a:pt x="7850005" y="476378"/>
                  <a:pt x="7838628" y="483595"/>
                  <a:pt x="7832630" y="485371"/>
                </a:cubicBezTo>
                <a:cubicBezTo>
                  <a:pt x="7831473" y="482645"/>
                  <a:pt x="7816623" y="482661"/>
                  <a:pt x="7812438" y="485391"/>
                </a:cubicBezTo>
                <a:cubicBezTo>
                  <a:pt x="7709470" y="505049"/>
                  <a:pt x="7759426" y="473956"/>
                  <a:pt x="7701399" y="495197"/>
                </a:cubicBezTo>
                <a:cubicBezTo>
                  <a:pt x="7690986" y="496989"/>
                  <a:pt x="7682397" y="496365"/>
                  <a:pt x="7674778" y="494723"/>
                </a:cubicBezTo>
                <a:lnTo>
                  <a:pt x="7660445" y="490194"/>
                </a:lnTo>
                <a:lnTo>
                  <a:pt x="7651781" y="493084"/>
                </a:lnTo>
                <a:cubicBezTo>
                  <a:pt x="7616113" y="496548"/>
                  <a:pt x="7603273" y="491735"/>
                  <a:pt x="7584807" y="499490"/>
                </a:cubicBezTo>
                <a:cubicBezTo>
                  <a:pt x="7549256" y="490212"/>
                  <a:pt x="7563949" y="500167"/>
                  <a:pt x="7541324" y="504184"/>
                </a:cubicBezTo>
                <a:cubicBezTo>
                  <a:pt x="7523851" y="508307"/>
                  <a:pt x="7559546" y="509825"/>
                  <a:pt x="7541756" y="512184"/>
                </a:cubicBezTo>
                <a:cubicBezTo>
                  <a:pt x="7520963" y="510864"/>
                  <a:pt x="7525755" y="520497"/>
                  <a:pt x="7503906" y="518551"/>
                </a:cubicBezTo>
                <a:cubicBezTo>
                  <a:pt x="7505924" y="510774"/>
                  <a:pt x="7464361" y="523683"/>
                  <a:pt x="7460411" y="517415"/>
                </a:cubicBezTo>
                <a:lnTo>
                  <a:pt x="7460116" y="517548"/>
                </a:lnTo>
                <a:cubicBezTo>
                  <a:pt x="7447785" y="530928"/>
                  <a:pt x="7310141" y="550568"/>
                  <a:pt x="7297810" y="563947"/>
                </a:cubicBezTo>
                <a:cubicBezTo>
                  <a:pt x="7221791" y="605698"/>
                  <a:pt x="7039072" y="646008"/>
                  <a:pt x="6946388" y="665244"/>
                </a:cubicBezTo>
                <a:cubicBezTo>
                  <a:pt x="6853704" y="684480"/>
                  <a:pt x="6804875" y="677485"/>
                  <a:pt x="6741704" y="679365"/>
                </a:cubicBezTo>
                <a:lnTo>
                  <a:pt x="6624680" y="677674"/>
                </a:lnTo>
                <a:lnTo>
                  <a:pt x="6605700" y="683566"/>
                </a:lnTo>
                <a:cubicBezTo>
                  <a:pt x="6603309" y="685184"/>
                  <a:pt x="6599550" y="685647"/>
                  <a:pt x="6576922" y="683030"/>
                </a:cubicBezTo>
                <a:cubicBezTo>
                  <a:pt x="6527275" y="698355"/>
                  <a:pt x="6440981" y="702347"/>
                  <a:pt x="6405123" y="721946"/>
                </a:cubicBezTo>
                <a:cubicBezTo>
                  <a:pt x="6407963" y="715467"/>
                  <a:pt x="6383450" y="712913"/>
                  <a:pt x="6368938" y="717341"/>
                </a:cubicBezTo>
                <a:cubicBezTo>
                  <a:pt x="6377914" y="692119"/>
                  <a:pt x="6315316" y="744281"/>
                  <a:pt x="6295102" y="729508"/>
                </a:cubicBezTo>
                <a:cubicBezTo>
                  <a:pt x="6300358" y="744473"/>
                  <a:pt x="6240070" y="776254"/>
                  <a:pt x="6202084" y="767091"/>
                </a:cubicBezTo>
                <a:cubicBezTo>
                  <a:pt x="6152826" y="774744"/>
                  <a:pt x="6122010" y="790367"/>
                  <a:pt x="6067157" y="790339"/>
                </a:cubicBezTo>
                <a:cubicBezTo>
                  <a:pt x="6066310" y="792484"/>
                  <a:pt x="6064283" y="794403"/>
                  <a:pt x="6061443" y="796151"/>
                </a:cubicBezTo>
                <a:lnTo>
                  <a:pt x="6051406" y="800684"/>
                </a:lnTo>
                <a:lnTo>
                  <a:pt x="6049097" y="800636"/>
                </a:lnTo>
                <a:cubicBezTo>
                  <a:pt x="6040408" y="801393"/>
                  <a:pt x="6036299" y="802645"/>
                  <a:pt x="6034222" y="804110"/>
                </a:cubicBezTo>
                <a:lnTo>
                  <a:pt x="6033121" y="806078"/>
                </a:lnTo>
                <a:lnTo>
                  <a:pt x="6023593" y="808842"/>
                </a:lnTo>
                <a:lnTo>
                  <a:pt x="6006639" y="815304"/>
                </a:lnTo>
                <a:lnTo>
                  <a:pt x="6001762" y="815557"/>
                </a:lnTo>
                <a:lnTo>
                  <a:pt x="5973534" y="823815"/>
                </a:lnTo>
                <a:lnTo>
                  <a:pt x="5972336" y="823476"/>
                </a:lnTo>
                <a:cubicBezTo>
                  <a:pt x="5969004" y="822901"/>
                  <a:pt x="5965329" y="822833"/>
                  <a:pt x="5960841" y="823819"/>
                </a:cubicBezTo>
                <a:cubicBezTo>
                  <a:pt x="5955860" y="815655"/>
                  <a:pt x="5953515" y="821882"/>
                  <a:pt x="5940719" y="825514"/>
                </a:cubicBezTo>
                <a:cubicBezTo>
                  <a:pt x="5930130" y="813644"/>
                  <a:pt x="5900943" y="827979"/>
                  <a:pt x="5884298" y="823806"/>
                </a:cubicBezTo>
                <a:cubicBezTo>
                  <a:pt x="5875133" y="826741"/>
                  <a:pt x="5865250" y="829630"/>
                  <a:pt x="5854779" y="832365"/>
                </a:cubicBezTo>
                <a:lnTo>
                  <a:pt x="5848382" y="833844"/>
                </a:lnTo>
                <a:lnTo>
                  <a:pt x="5848066" y="833772"/>
                </a:lnTo>
                <a:cubicBezTo>
                  <a:pt x="5846273" y="833879"/>
                  <a:pt x="5844018" y="834284"/>
                  <a:pt x="5840944" y="835132"/>
                </a:cubicBezTo>
                <a:lnTo>
                  <a:pt x="5836719" y="836539"/>
                </a:lnTo>
                <a:lnTo>
                  <a:pt x="5824311" y="839408"/>
                </a:lnTo>
                <a:lnTo>
                  <a:pt x="5818788" y="839727"/>
                </a:lnTo>
                <a:cubicBezTo>
                  <a:pt x="5797008" y="838594"/>
                  <a:pt x="5786883" y="822081"/>
                  <a:pt x="5763953" y="834282"/>
                </a:cubicBezTo>
                <a:cubicBezTo>
                  <a:pt x="5726813" y="837521"/>
                  <a:pt x="5699446" y="830949"/>
                  <a:pt x="5667748" y="840211"/>
                </a:cubicBezTo>
                <a:cubicBezTo>
                  <a:pt x="5632959" y="843205"/>
                  <a:pt x="5601436" y="842280"/>
                  <a:pt x="5573108" y="847611"/>
                </a:cubicBezTo>
                <a:cubicBezTo>
                  <a:pt x="5560030" y="845832"/>
                  <a:pt x="5549547" y="851598"/>
                  <a:pt x="5539137" y="851033"/>
                </a:cubicBezTo>
                <a:cubicBezTo>
                  <a:pt x="5528728" y="850467"/>
                  <a:pt x="5529256" y="837509"/>
                  <a:pt x="5510651" y="844215"/>
                </a:cubicBezTo>
                <a:cubicBezTo>
                  <a:pt x="5494241" y="833607"/>
                  <a:pt x="5466101" y="839171"/>
                  <a:pt x="5457331" y="839159"/>
                </a:cubicBezTo>
                <a:lnTo>
                  <a:pt x="5410613" y="834358"/>
                </a:lnTo>
                <a:lnTo>
                  <a:pt x="5370040" y="862127"/>
                </a:lnTo>
                <a:cubicBezTo>
                  <a:pt x="5357863" y="856469"/>
                  <a:pt x="5319115" y="868069"/>
                  <a:pt x="5318778" y="855310"/>
                </a:cubicBezTo>
                <a:cubicBezTo>
                  <a:pt x="5303920" y="857760"/>
                  <a:pt x="5296727" y="863736"/>
                  <a:pt x="5298645" y="855171"/>
                </a:cubicBezTo>
                <a:cubicBezTo>
                  <a:pt x="5287819" y="855897"/>
                  <a:pt x="5267444" y="857825"/>
                  <a:pt x="5253828" y="859670"/>
                </a:cubicBezTo>
                <a:lnTo>
                  <a:pt x="5216955" y="866245"/>
                </a:lnTo>
                <a:lnTo>
                  <a:pt x="5214344" y="868102"/>
                </a:lnTo>
                <a:cubicBezTo>
                  <a:pt x="5210778" y="868719"/>
                  <a:pt x="5200859" y="869042"/>
                  <a:pt x="5195561" y="869949"/>
                </a:cubicBezTo>
                <a:lnTo>
                  <a:pt x="5182555" y="873542"/>
                </a:lnTo>
                <a:cubicBezTo>
                  <a:pt x="5178496" y="875023"/>
                  <a:pt x="5175066" y="876746"/>
                  <a:pt x="5172552" y="878801"/>
                </a:cubicBezTo>
                <a:cubicBezTo>
                  <a:pt x="5121406" y="873797"/>
                  <a:pt x="5080096" y="886529"/>
                  <a:pt x="5027993" y="889666"/>
                </a:cubicBezTo>
                <a:cubicBezTo>
                  <a:pt x="4999924" y="877115"/>
                  <a:pt x="4946973" y="919452"/>
                  <a:pt x="4939844" y="934802"/>
                </a:cubicBezTo>
                <a:cubicBezTo>
                  <a:pt x="4895154" y="940701"/>
                  <a:pt x="4844006" y="928240"/>
                  <a:pt x="4792576" y="934820"/>
                </a:cubicBezTo>
                <a:lnTo>
                  <a:pt x="4602423" y="958063"/>
                </a:lnTo>
                <a:cubicBezTo>
                  <a:pt x="4488530" y="967131"/>
                  <a:pt x="4399004" y="969822"/>
                  <a:pt x="4290656" y="969152"/>
                </a:cubicBezTo>
                <a:cubicBezTo>
                  <a:pt x="4182308" y="968482"/>
                  <a:pt x="4046938" y="971167"/>
                  <a:pt x="3952334" y="954043"/>
                </a:cubicBezTo>
                <a:lnTo>
                  <a:pt x="3858560" y="948781"/>
                </a:lnTo>
                <a:lnTo>
                  <a:pt x="3846597" y="948382"/>
                </a:lnTo>
                <a:cubicBezTo>
                  <a:pt x="3807516" y="956616"/>
                  <a:pt x="3767475" y="941640"/>
                  <a:pt x="3736044" y="947759"/>
                </a:cubicBezTo>
                <a:cubicBezTo>
                  <a:pt x="3727323" y="948128"/>
                  <a:pt x="3719828" y="947771"/>
                  <a:pt x="3713136" y="946963"/>
                </a:cubicBezTo>
                <a:lnTo>
                  <a:pt x="3695939" y="943639"/>
                </a:lnTo>
                <a:lnTo>
                  <a:pt x="3694125" y="940567"/>
                </a:lnTo>
                <a:lnTo>
                  <a:pt x="3681925" y="939706"/>
                </a:lnTo>
                <a:lnTo>
                  <a:pt x="3679204" y="938926"/>
                </a:lnTo>
                <a:cubicBezTo>
                  <a:pt x="3668160" y="939028"/>
                  <a:pt x="3634193" y="940875"/>
                  <a:pt x="3615656" y="940320"/>
                </a:cubicBezTo>
                <a:cubicBezTo>
                  <a:pt x="3582626" y="936974"/>
                  <a:pt x="3593904" y="949140"/>
                  <a:pt x="3567983" y="935596"/>
                </a:cubicBezTo>
                <a:cubicBezTo>
                  <a:pt x="3504185" y="939048"/>
                  <a:pt x="3482818" y="922224"/>
                  <a:pt x="3422423" y="932129"/>
                </a:cubicBezTo>
                <a:cubicBezTo>
                  <a:pt x="3369166" y="933413"/>
                  <a:pt x="3329486" y="910108"/>
                  <a:pt x="3310925" y="911072"/>
                </a:cubicBezTo>
                <a:cubicBezTo>
                  <a:pt x="3261363" y="909787"/>
                  <a:pt x="3198415" y="933574"/>
                  <a:pt x="3139421" y="934151"/>
                </a:cubicBezTo>
                <a:cubicBezTo>
                  <a:pt x="3088799" y="931012"/>
                  <a:pt x="3038941" y="938464"/>
                  <a:pt x="2996922" y="927537"/>
                </a:cubicBezTo>
                <a:cubicBezTo>
                  <a:pt x="2992673" y="929234"/>
                  <a:pt x="2987900" y="930498"/>
                  <a:pt x="2982785" y="931453"/>
                </a:cubicBezTo>
                <a:lnTo>
                  <a:pt x="2967478" y="933397"/>
                </a:lnTo>
                <a:lnTo>
                  <a:pt x="2948552" y="932961"/>
                </a:lnTo>
                <a:lnTo>
                  <a:pt x="2944404" y="934452"/>
                </a:lnTo>
                <a:lnTo>
                  <a:pt x="2908608" y="937205"/>
                </a:lnTo>
                <a:lnTo>
                  <a:pt x="2904443" y="936455"/>
                </a:lnTo>
                <a:lnTo>
                  <a:pt x="2868935" y="938022"/>
                </a:lnTo>
                <a:lnTo>
                  <a:pt x="2868586" y="937487"/>
                </a:lnTo>
                <a:cubicBezTo>
                  <a:pt x="2866994" y="936327"/>
                  <a:pt x="2864292" y="935538"/>
                  <a:pt x="2859191" y="935503"/>
                </a:cubicBezTo>
                <a:cubicBezTo>
                  <a:pt x="2869075" y="927418"/>
                  <a:pt x="2856828" y="932364"/>
                  <a:pt x="2840915" y="932977"/>
                </a:cubicBezTo>
                <a:lnTo>
                  <a:pt x="2763509" y="921850"/>
                </a:lnTo>
                <a:lnTo>
                  <a:pt x="2756121" y="921864"/>
                </a:lnTo>
                <a:cubicBezTo>
                  <a:pt x="2756081" y="921822"/>
                  <a:pt x="2756039" y="921781"/>
                  <a:pt x="2755998" y="921739"/>
                </a:cubicBezTo>
                <a:cubicBezTo>
                  <a:pt x="2754445" y="921476"/>
                  <a:pt x="2752036" y="921380"/>
                  <a:pt x="2748255" y="921505"/>
                </a:cubicBezTo>
                <a:lnTo>
                  <a:pt x="2694601" y="915575"/>
                </a:lnTo>
                <a:cubicBezTo>
                  <a:pt x="2671223" y="919874"/>
                  <a:pt x="2666972" y="913376"/>
                  <a:pt x="2635357" y="910976"/>
                </a:cubicBezTo>
                <a:cubicBezTo>
                  <a:pt x="2621906" y="915051"/>
                  <a:pt x="2611315" y="913542"/>
                  <a:pt x="2601047" y="910263"/>
                </a:cubicBezTo>
                <a:cubicBezTo>
                  <a:pt x="2570084" y="912074"/>
                  <a:pt x="2542135" y="907435"/>
                  <a:pt x="2507482" y="906211"/>
                </a:cubicBezTo>
                <a:cubicBezTo>
                  <a:pt x="2469706" y="911437"/>
                  <a:pt x="2450920" y="901812"/>
                  <a:pt x="2413884" y="900545"/>
                </a:cubicBezTo>
                <a:cubicBezTo>
                  <a:pt x="2381338" y="909664"/>
                  <a:pt x="2387753" y="892438"/>
                  <a:pt x="2368912" y="888755"/>
                </a:cubicBezTo>
                <a:lnTo>
                  <a:pt x="2349490" y="889719"/>
                </a:lnTo>
                <a:lnTo>
                  <a:pt x="2344290" y="890584"/>
                </a:lnTo>
                <a:cubicBezTo>
                  <a:pt x="2340673" y="891041"/>
                  <a:pt x="2338228" y="891167"/>
                  <a:pt x="2336488" y="891058"/>
                </a:cubicBezTo>
                <a:lnTo>
                  <a:pt x="2329015" y="891627"/>
                </a:lnTo>
                <a:cubicBezTo>
                  <a:pt x="2316843" y="893039"/>
                  <a:pt x="2305064" y="894669"/>
                  <a:pt x="2293898" y="896431"/>
                </a:cubicBezTo>
                <a:cubicBezTo>
                  <a:pt x="2282637" y="890404"/>
                  <a:pt x="2242346" y="900851"/>
                  <a:pt x="2243927" y="888076"/>
                </a:cubicBezTo>
                <a:cubicBezTo>
                  <a:pt x="2228778" y="890081"/>
                  <a:pt x="2220725" y="895845"/>
                  <a:pt x="2223920" y="887331"/>
                </a:cubicBezTo>
                <a:cubicBezTo>
                  <a:pt x="2218877" y="887756"/>
                  <a:pt x="2215583" y="887254"/>
                  <a:pt x="2213081" y="886302"/>
                </a:cubicBezTo>
                <a:lnTo>
                  <a:pt x="2212307" y="885829"/>
                </a:lnTo>
                <a:lnTo>
                  <a:pt x="2152321" y="894418"/>
                </a:lnTo>
                <a:lnTo>
                  <a:pt x="2140985" y="895968"/>
                </a:lnTo>
                <a:lnTo>
                  <a:pt x="2121210" y="899354"/>
                </a:lnTo>
                <a:lnTo>
                  <a:pt x="2119146" y="899033"/>
                </a:lnTo>
                <a:lnTo>
                  <a:pt x="2105666" y="902240"/>
                </a:lnTo>
                <a:cubicBezTo>
                  <a:pt x="2101407" y="903601"/>
                  <a:pt x="2097735" y="905221"/>
                  <a:pt x="2094924" y="907203"/>
                </a:cubicBezTo>
                <a:cubicBezTo>
                  <a:pt x="2044793" y="900664"/>
                  <a:pt x="2001785" y="912168"/>
                  <a:pt x="1949478" y="913748"/>
                </a:cubicBezTo>
                <a:cubicBezTo>
                  <a:pt x="1891937" y="919585"/>
                  <a:pt x="1810334" y="935486"/>
                  <a:pt x="1749684" y="942223"/>
                </a:cubicBezTo>
                <a:lnTo>
                  <a:pt x="1585576" y="954170"/>
                </a:lnTo>
                <a:cubicBezTo>
                  <a:pt x="1549165" y="943719"/>
                  <a:pt x="1511425" y="950847"/>
                  <a:pt x="1476250" y="950653"/>
                </a:cubicBezTo>
                <a:cubicBezTo>
                  <a:pt x="1488515" y="961596"/>
                  <a:pt x="1432660" y="946795"/>
                  <a:pt x="1433927" y="959926"/>
                </a:cubicBezTo>
                <a:cubicBezTo>
                  <a:pt x="1427485" y="959475"/>
                  <a:pt x="1421205" y="958623"/>
                  <a:pt x="1414893" y="957671"/>
                </a:cubicBezTo>
                <a:lnTo>
                  <a:pt x="1411585" y="957179"/>
                </a:lnTo>
                <a:lnTo>
                  <a:pt x="1398896" y="957460"/>
                </a:lnTo>
                <a:lnTo>
                  <a:pt x="1394632" y="954725"/>
                </a:lnTo>
                <a:lnTo>
                  <a:pt x="1375043" y="953132"/>
                </a:lnTo>
                <a:cubicBezTo>
                  <a:pt x="1367813" y="952970"/>
                  <a:pt x="1360155" y="953305"/>
                  <a:pt x="1351876" y="954436"/>
                </a:cubicBezTo>
                <a:cubicBezTo>
                  <a:pt x="1325912" y="963028"/>
                  <a:pt x="1274459" y="952492"/>
                  <a:pt x="1242676" y="963767"/>
                </a:cubicBezTo>
                <a:cubicBezTo>
                  <a:pt x="1230276" y="966918"/>
                  <a:pt x="1216715" y="977098"/>
                  <a:pt x="1205993" y="974080"/>
                </a:cubicBezTo>
                <a:cubicBezTo>
                  <a:pt x="1174251" y="974112"/>
                  <a:pt x="1086982" y="964420"/>
                  <a:pt x="1052221" y="963954"/>
                </a:cubicBezTo>
                <a:cubicBezTo>
                  <a:pt x="1038515" y="970622"/>
                  <a:pt x="1009522" y="962342"/>
                  <a:pt x="968270" y="964761"/>
                </a:cubicBezTo>
                <a:cubicBezTo>
                  <a:pt x="943437" y="973698"/>
                  <a:pt x="900136" y="991017"/>
                  <a:pt x="874493" y="998122"/>
                </a:cubicBezTo>
                <a:cubicBezTo>
                  <a:pt x="848849" y="1005226"/>
                  <a:pt x="853424" y="1009427"/>
                  <a:pt x="814411" y="1007391"/>
                </a:cubicBezTo>
                <a:cubicBezTo>
                  <a:pt x="765926" y="1022821"/>
                  <a:pt x="732885" y="1009859"/>
                  <a:pt x="688604" y="1015631"/>
                </a:cubicBezTo>
                <a:cubicBezTo>
                  <a:pt x="638045" y="1020877"/>
                  <a:pt x="677999" y="1011556"/>
                  <a:pt x="618171" y="1027260"/>
                </a:cubicBezTo>
                <a:cubicBezTo>
                  <a:pt x="609680" y="1023165"/>
                  <a:pt x="583253" y="1020277"/>
                  <a:pt x="570379" y="1023487"/>
                </a:cubicBezTo>
                <a:cubicBezTo>
                  <a:pt x="543992" y="1022523"/>
                  <a:pt x="505183" y="1001686"/>
                  <a:pt x="482519" y="1002108"/>
                </a:cubicBezTo>
                <a:cubicBezTo>
                  <a:pt x="464011" y="1002285"/>
                  <a:pt x="495211" y="1007995"/>
                  <a:pt x="475319" y="1009922"/>
                </a:cubicBezTo>
                <a:cubicBezTo>
                  <a:pt x="450818" y="1011135"/>
                  <a:pt x="454804" y="1022539"/>
                  <a:pt x="431104" y="1009317"/>
                </a:cubicBezTo>
                <a:cubicBezTo>
                  <a:pt x="406857" y="1014651"/>
                  <a:pt x="399686" y="1008456"/>
                  <a:pt x="363782" y="1007585"/>
                </a:cubicBezTo>
                <a:cubicBezTo>
                  <a:pt x="350440" y="1012231"/>
                  <a:pt x="338145" y="1011245"/>
                  <a:pt x="325533" y="1008502"/>
                </a:cubicBezTo>
                <a:cubicBezTo>
                  <a:pt x="291944" y="1011745"/>
                  <a:pt x="259251" y="1008497"/>
                  <a:pt x="220429" y="1008927"/>
                </a:cubicBezTo>
                <a:cubicBezTo>
                  <a:pt x="180594" y="1015852"/>
                  <a:pt x="156150" y="1007265"/>
                  <a:pt x="114676" y="1007765"/>
                </a:cubicBezTo>
                <a:cubicBezTo>
                  <a:pt x="85718" y="1006195"/>
                  <a:pt x="43316" y="1001491"/>
                  <a:pt x="13470" y="998544"/>
                </a:cubicBezTo>
                <a:lnTo>
                  <a:pt x="0" y="997355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5B14FA-12FF-DE61-27D5-DCBB05003A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231" y="2283179"/>
            <a:ext cx="4857540" cy="41383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271978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65098" y="518693"/>
            <a:ext cx="3459551" cy="1039895"/>
          </a:xfrm>
        </p:spPr>
        <p:txBody>
          <a:bodyPr>
            <a:normAutofit/>
          </a:bodyPr>
          <a:lstStyle/>
          <a:p>
            <a:pPr algn="l"/>
            <a:r>
              <a:rPr lang="en-US" sz="4000" dirty="0">
                <a:latin typeface="Segoe UI Black" panose="020B0A02040204020203" pitchFamily="34" charset="0"/>
                <a:ea typeface="Segoe UI Black" panose="020B0A02040204020203" pitchFamily="34" charset="0"/>
              </a:rPr>
              <a:t>Apple iOS ?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4953" y="2664372"/>
            <a:ext cx="7252137" cy="3365938"/>
          </a:xfrm>
        </p:spPr>
        <p:txBody>
          <a:bodyPr>
            <a:noAutofit/>
          </a:bodyPr>
          <a:lstStyle/>
          <a:p>
            <a:pPr algn="l"/>
            <a:r>
              <a:rPr lang="en-US" sz="2800" b="1" dirty="0"/>
              <a:t>Developed by</a:t>
            </a:r>
            <a:r>
              <a:rPr lang="en-US" sz="2800" dirty="0"/>
              <a:t>=&gt;   Apple </a:t>
            </a:r>
          </a:p>
          <a:p>
            <a:pPr algn="l"/>
            <a:r>
              <a:rPr lang="en-US" sz="2800" b="1" dirty="0"/>
              <a:t>Developed in</a:t>
            </a:r>
            <a:r>
              <a:rPr lang="en-US" sz="2800" dirty="0"/>
              <a:t>=&gt;    2007</a:t>
            </a:r>
          </a:p>
          <a:p>
            <a:pPr algn="l"/>
            <a:r>
              <a:rPr lang="en-US" sz="2800" b="1" dirty="0"/>
              <a:t>Written in</a:t>
            </a:r>
            <a:r>
              <a:rPr lang="en-US" sz="2800" dirty="0"/>
              <a:t>=&gt;          C / C++ / Objective-C/ Swift</a:t>
            </a:r>
          </a:p>
          <a:p>
            <a:pPr algn="l"/>
            <a:r>
              <a:rPr lang="en-US" sz="2800" b="1" dirty="0"/>
              <a:t>Latest version</a:t>
            </a:r>
            <a:r>
              <a:rPr lang="en-US" sz="2800" dirty="0"/>
              <a:t>=&gt;   iOS 15.5 </a:t>
            </a:r>
          </a:p>
          <a:p>
            <a:pPr algn="l"/>
            <a:r>
              <a:rPr lang="en-US" sz="2800" b="1" dirty="0"/>
              <a:t>launched</a:t>
            </a:r>
            <a:r>
              <a:rPr lang="en-US" sz="2800" dirty="0"/>
              <a:t>=&gt;           May 16, 2022 </a:t>
            </a:r>
          </a:p>
          <a:p>
            <a:pPr algn="l"/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4716" y="1809420"/>
            <a:ext cx="4977284" cy="37351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771883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5" t="2646" b="1869"/>
          <a:stretch/>
        </p:blipFill>
        <p:spPr>
          <a:xfrm>
            <a:off x="0" y="0"/>
            <a:ext cx="12448674" cy="718686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64373" y="709449"/>
            <a:ext cx="4658743" cy="695100"/>
          </a:xfrm>
        </p:spPr>
        <p:txBody>
          <a:bodyPr>
            <a:normAutofit/>
          </a:bodyPr>
          <a:lstStyle/>
          <a:p>
            <a:pPr algn="l"/>
            <a:r>
              <a:rPr lang="en-US" sz="4000" b="1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Evolution of iOS</a:t>
            </a:r>
          </a:p>
        </p:txBody>
      </p:sp>
    </p:spTree>
    <p:extLst>
      <p:ext uri="{BB962C8B-B14F-4D97-AF65-F5344CB8AC3E}">
        <p14:creationId xmlns:p14="http://schemas.microsoft.com/office/powerpoint/2010/main" val="21756071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214034" y="505563"/>
            <a:ext cx="2624036" cy="1039895"/>
          </a:xfrm>
        </p:spPr>
        <p:txBody>
          <a:bodyPr>
            <a:normAutofit/>
          </a:bodyPr>
          <a:lstStyle/>
          <a:p>
            <a:pPr algn="l"/>
            <a:r>
              <a:rPr lang="en-US" sz="40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iOS Tools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597302" y="2353444"/>
            <a:ext cx="6350321" cy="3678388"/>
          </a:xfrm>
        </p:spPr>
        <p:txBody>
          <a:bodyPr>
            <a:noAutofit/>
          </a:bodyPr>
          <a:lstStyle/>
          <a:p>
            <a:pPr algn="l"/>
            <a:r>
              <a:rPr lang="en-US" sz="2800" b="1" dirty="0"/>
              <a:t>xCode: </a:t>
            </a:r>
            <a:r>
              <a:rPr lang="en-US" sz="2800" dirty="0"/>
              <a:t>Apple’s IDE for macOS, iOS, iPadOS, watchOS and tvOS.</a:t>
            </a:r>
          </a:p>
          <a:p>
            <a:pPr algn="l"/>
            <a:endParaRPr lang="en-US" sz="1050" dirty="0"/>
          </a:p>
          <a:p>
            <a:pPr algn="l"/>
            <a:r>
              <a:rPr lang="en-US" sz="2800" b="1" dirty="0"/>
              <a:t>Interface Builder: </a:t>
            </a:r>
            <a:r>
              <a:rPr lang="en-US" sz="2800" dirty="0"/>
              <a:t>part of Xcode, allows to create interfaces using a graphical user interface (GUI).</a:t>
            </a:r>
          </a:p>
          <a:p>
            <a:pPr algn="l"/>
            <a:endParaRPr lang="en-US" sz="1050" dirty="0"/>
          </a:p>
          <a:p>
            <a:pPr algn="l"/>
            <a:r>
              <a:rPr lang="en-US" sz="2800" b="1" dirty="0"/>
              <a:t>iPhone Simulator: </a:t>
            </a:r>
            <a:r>
              <a:rPr lang="en-US" sz="2800" dirty="0"/>
              <a:t>provides ability to test your software on iPhone and iPad.</a:t>
            </a:r>
          </a:p>
          <a:p>
            <a:pPr algn="l"/>
            <a:endParaRPr lang="en-US" sz="2800" dirty="0"/>
          </a:p>
          <a:p>
            <a:pPr algn="l"/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3386" y="2412819"/>
            <a:ext cx="5952920" cy="34430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286639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74249" y="442765"/>
            <a:ext cx="4658743" cy="772598"/>
          </a:xfrm>
        </p:spPr>
        <p:txBody>
          <a:bodyPr>
            <a:normAutofit fontScale="90000"/>
          </a:bodyPr>
          <a:lstStyle/>
          <a:p>
            <a:pPr algn="l"/>
            <a:r>
              <a:rPr lang="en-US" sz="40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Architecture of iOS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563007" y="5108028"/>
            <a:ext cx="9848193" cy="3365938"/>
          </a:xfrm>
        </p:spPr>
        <p:txBody>
          <a:bodyPr>
            <a:noAutofit/>
          </a:bodyPr>
          <a:lstStyle/>
          <a:p>
            <a:pPr algn="l"/>
            <a:endParaRPr lang="en-US" sz="2800" dirty="0"/>
          </a:p>
          <a:p>
            <a:pPr algn="l"/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60" r="14458"/>
          <a:stretch/>
        </p:blipFill>
        <p:spPr>
          <a:xfrm>
            <a:off x="385011" y="1391824"/>
            <a:ext cx="5710989" cy="50234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6240378" y="2005262"/>
            <a:ext cx="4957010" cy="37087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endParaRPr lang="en-US" sz="1050" dirty="0"/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/>
              <a:t>Layered architecture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endParaRPr lang="en-US" sz="1050" dirty="0"/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/>
              <a:t>Lower layer provide basic services on which all applications rely 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endParaRPr lang="en-US" sz="1050" dirty="0"/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/>
              <a:t>Higher level-layers provide graphics and interface-related services</a:t>
            </a:r>
          </a:p>
        </p:txBody>
      </p:sp>
    </p:spTree>
    <p:extLst>
      <p:ext uri="{BB962C8B-B14F-4D97-AF65-F5344CB8AC3E}">
        <p14:creationId xmlns:p14="http://schemas.microsoft.com/office/powerpoint/2010/main" val="41941985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E82014B-5ACE-A7A0-D497-CF3C8BEB73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008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9807" y="175467"/>
            <a:ext cx="4658743" cy="1039895"/>
          </a:xfrm>
        </p:spPr>
        <p:txBody>
          <a:bodyPr>
            <a:normAutofit fontScale="90000"/>
          </a:bodyPr>
          <a:lstStyle/>
          <a:p>
            <a:pPr algn="l"/>
            <a:r>
              <a:rPr lang="en-US" sz="40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Cocoa Touch Layer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563007" y="5108028"/>
            <a:ext cx="9848193" cy="3365938"/>
          </a:xfrm>
        </p:spPr>
        <p:txBody>
          <a:bodyPr>
            <a:noAutofit/>
          </a:bodyPr>
          <a:lstStyle/>
          <a:p>
            <a:pPr algn="l"/>
            <a:endParaRPr lang="en-US" sz="2800" dirty="0"/>
          </a:p>
          <a:p>
            <a:pPr algn="l"/>
            <a:endParaRPr lang="en-US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819806" y="1639614"/>
            <a:ext cx="6306207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0" dirty="0"/>
              <a:t>Topmost layer in iOS architecture.</a:t>
            </a:r>
          </a:p>
          <a:p>
            <a:endParaRPr lang="en-US" sz="2800" i="0" dirty="0"/>
          </a:p>
          <a:p>
            <a:r>
              <a:rPr lang="en-US" sz="2800" i="0" dirty="0"/>
              <a:t>Provides the abstraction of iOS.</a:t>
            </a:r>
          </a:p>
          <a:p>
            <a:endParaRPr lang="en-US" sz="2800" i="0" dirty="0"/>
          </a:p>
          <a:p>
            <a:r>
              <a:rPr lang="en-US" sz="2800" i="0" dirty="0"/>
              <a:t>Written in objective-C.</a:t>
            </a:r>
          </a:p>
          <a:p>
            <a:endParaRPr lang="en-US" sz="2800" i="0" dirty="0"/>
          </a:p>
          <a:p>
            <a:r>
              <a:rPr lang="en-US" sz="2800" i="0" dirty="0"/>
              <a:t>Contains frameworks used by native applications like multitasking notification</a:t>
            </a:r>
            <a:endParaRPr lang="en-US" sz="28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79" r="30498"/>
          <a:stretch/>
        </p:blipFill>
        <p:spPr>
          <a:xfrm>
            <a:off x="7586065" y="1041584"/>
            <a:ext cx="3548928" cy="48317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867827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9807" y="175467"/>
            <a:ext cx="4658743" cy="1039895"/>
          </a:xfrm>
        </p:spPr>
        <p:txBody>
          <a:bodyPr>
            <a:normAutofit/>
          </a:bodyPr>
          <a:lstStyle/>
          <a:p>
            <a:pPr algn="l"/>
            <a:r>
              <a:rPr lang="en-US" sz="40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Media Layer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563007" y="5108028"/>
            <a:ext cx="9848193" cy="3365938"/>
          </a:xfrm>
        </p:spPr>
        <p:txBody>
          <a:bodyPr>
            <a:noAutofit/>
          </a:bodyPr>
          <a:lstStyle/>
          <a:p>
            <a:pPr algn="l"/>
            <a:endParaRPr lang="en-US" sz="2800" dirty="0"/>
          </a:p>
          <a:p>
            <a:pPr algn="l"/>
            <a:endParaRPr lang="en-US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819806" y="1639614"/>
            <a:ext cx="7032553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800" i="0" dirty="0"/>
          </a:p>
          <a:p>
            <a:r>
              <a:rPr lang="en-US" sz="2800" i="0" dirty="0"/>
              <a:t>Useful layer provides multimedia services which you can use within your iPhone and other iOS devices.</a:t>
            </a:r>
          </a:p>
          <a:p>
            <a:endParaRPr lang="en-US" sz="2800" i="0" dirty="0"/>
          </a:p>
          <a:p>
            <a:r>
              <a:rPr lang="en-US" sz="2800" i="0" dirty="0"/>
              <a:t>This layer comprises Graphics, Audio and video</a:t>
            </a:r>
          </a:p>
          <a:p>
            <a:endParaRPr lang="en-US" sz="2800" i="0" dirty="0"/>
          </a:p>
          <a:p>
            <a:endParaRPr lang="en-US" sz="2800" i="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06" r="27225"/>
          <a:stretch/>
        </p:blipFill>
        <p:spPr>
          <a:xfrm>
            <a:off x="7443536" y="1018694"/>
            <a:ext cx="4001301" cy="48733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069575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6289" y="264244"/>
            <a:ext cx="6022427" cy="1039895"/>
          </a:xfrm>
        </p:spPr>
        <p:txBody>
          <a:bodyPr>
            <a:normAutofit/>
          </a:bodyPr>
          <a:lstStyle/>
          <a:p>
            <a:pPr algn="l"/>
            <a:r>
              <a:rPr lang="en-US" sz="40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Core Service Layer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563007" y="5108028"/>
            <a:ext cx="9848193" cy="3365938"/>
          </a:xfrm>
        </p:spPr>
        <p:txBody>
          <a:bodyPr>
            <a:noAutofit/>
          </a:bodyPr>
          <a:lstStyle/>
          <a:p>
            <a:pPr algn="l"/>
            <a:endParaRPr lang="en-US" sz="2800" dirty="0"/>
          </a:p>
          <a:p>
            <a:pPr algn="l"/>
            <a:endParaRPr lang="en-US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1056289" y="2598403"/>
            <a:ext cx="554946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800" i="0" dirty="0"/>
          </a:p>
          <a:p>
            <a:r>
              <a:rPr lang="en-US" sz="2800" i="0" dirty="0"/>
              <a:t>Provide features such as IN-APP purchase, cloud storage, SQLite, location</a:t>
            </a:r>
          </a:p>
          <a:p>
            <a:endParaRPr lang="en-US" sz="2800" i="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16" r="31180"/>
          <a:stretch/>
        </p:blipFill>
        <p:spPr>
          <a:xfrm>
            <a:off x="7597271" y="1018023"/>
            <a:ext cx="3523155" cy="48900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742444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9807" y="175467"/>
            <a:ext cx="6022427" cy="1039895"/>
          </a:xfrm>
        </p:spPr>
        <p:txBody>
          <a:bodyPr>
            <a:normAutofit/>
          </a:bodyPr>
          <a:lstStyle/>
          <a:p>
            <a:pPr algn="l"/>
            <a:r>
              <a:rPr lang="en-US" sz="40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Core OS Layer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563007" y="5108028"/>
            <a:ext cx="9848193" cy="3365938"/>
          </a:xfrm>
        </p:spPr>
        <p:txBody>
          <a:bodyPr>
            <a:noAutofit/>
          </a:bodyPr>
          <a:lstStyle/>
          <a:p>
            <a:pPr algn="l"/>
            <a:endParaRPr lang="en-US" sz="2800" dirty="0"/>
          </a:p>
          <a:p>
            <a:pPr algn="l"/>
            <a:endParaRPr lang="en-US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819807" y="1639614"/>
            <a:ext cx="6605752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800" i="0" dirty="0"/>
          </a:p>
          <a:p>
            <a:r>
              <a:rPr lang="en-US" sz="2800" i="0" dirty="0"/>
              <a:t>Holds low level features on that most other technologies are built upon</a:t>
            </a:r>
          </a:p>
          <a:p>
            <a:endParaRPr lang="en-US" sz="2800" i="0" dirty="0"/>
          </a:p>
          <a:p>
            <a:r>
              <a:rPr lang="en-US" sz="2800" i="0" dirty="0"/>
              <a:t>Interacts directly on with the hardware</a:t>
            </a:r>
          </a:p>
          <a:p>
            <a:endParaRPr lang="en-US" sz="2800" i="0" dirty="0"/>
          </a:p>
          <a:p>
            <a:endParaRPr lang="en-US" sz="2800" i="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34" r="29270"/>
          <a:stretch/>
        </p:blipFill>
        <p:spPr>
          <a:xfrm>
            <a:off x="7537853" y="1036058"/>
            <a:ext cx="3726696" cy="48720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983602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28">
            <a:extLst>
              <a:ext uri="{FF2B5EF4-FFF2-40B4-BE49-F238E27FC236}">
                <a16:creationId xmlns:a16="http://schemas.microsoft.com/office/drawing/2014/main" id="{6A84B152-3496-4C52-AF08-97AFFC09DD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13284D-B2B7-0472-F167-92C720409A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393361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Android</a:t>
            </a:r>
            <a:r>
              <a:rPr lang="en-US" b="1" dirty="0"/>
              <a:t> </a:t>
            </a:r>
            <a:endParaRPr lang="en-IN" b="1" dirty="0"/>
          </a:p>
        </p:txBody>
      </p:sp>
      <p:sp>
        <p:nvSpPr>
          <p:cNvPr id="38" name="Freeform: Shape 30">
            <a:extLst>
              <a:ext uri="{FF2B5EF4-FFF2-40B4-BE49-F238E27FC236}">
                <a16:creationId xmlns:a16="http://schemas.microsoft.com/office/drawing/2014/main" id="{6B2ADB95-0FA3-4BD7-A8AC-89D014A83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98657" y="1"/>
            <a:ext cx="1155142" cy="625027"/>
          </a:xfrm>
          <a:custGeom>
            <a:avLst/>
            <a:gdLst>
              <a:gd name="connsiteX0" fmla="*/ 4784 w 1155142"/>
              <a:gd name="connsiteY0" fmla="*/ 0 h 625027"/>
              <a:gd name="connsiteX1" fmla="*/ 1150358 w 1155142"/>
              <a:gd name="connsiteY1" fmla="*/ 0 h 625027"/>
              <a:gd name="connsiteX2" fmla="*/ 1155142 w 1155142"/>
              <a:gd name="connsiteY2" fmla="*/ 47456 h 625027"/>
              <a:gd name="connsiteX3" fmla="*/ 577571 w 1155142"/>
              <a:gd name="connsiteY3" fmla="*/ 625027 h 625027"/>
              <a:gd name="connsiteX4" fmla="*/ 0 w 1155142"/>
              <a:gd name="connsiteY4" fmla="*/ 47456 h 625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625027">
                <a:moveTo>
                  <a:pt x="4784" y="0"/>
                </a:moveTo>
                <a:lnTo>
                  <a:pt x="1150358" y="0"/>
                </a:lnTo>
                <a:lnTo>
                  <a:pt x="1155142" y="47456"/>
                </a:lnTo>
                <a:cubicBezTo>
                  <a:pt x="1155142" y="366440"/>
                  <a:pt x="896555" y="625027"/>
                  <a:pt x="577571" y="625027"/>
                </a:cubicBezTo>
                <a:cubicBezTo>
                  <a:pt x="258587" y="625027"/>
                  <a:pt x="0" y="366440"/>
                  <a:pt x="0" y="47456"/>
                </a:cubicBezTo>
                <a:close/>
              </a:path>
            </a:pathLst>
          </a:custGeom>
          <a:solidFill>
            <a:schemeClr val="accent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62B033-4B10-5A65-BC50-4612118393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23603"/>
            <a:ext cx="5393361" cy="37533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Android =&gt; An open source light weight</a:t>
            </a:r>
          </a:p>
          <a:p>
            <a:pPr marL="0" indent="0">
              <a:buNone/>
            </a:pPr>
            <a:r>
              <a:rPr lang="en-US" sz="2400" dirty="0"/>
              <a:t>Project for arm chips.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Developed by =&gt; </a:t>
            </a:r>
            <a:r>
              <a:rPr lang="en-IN" sz="2400" dirty="0"/>
              <a:t>Andy Rubin</a:t>
            </a:r>
          </a:p>
          <a:p>
            <a:pPr marL="0" indent="0">
              <a:buNone/>
            </a:pPr>
            <a:r>
              <a:rPr lang="en-IN" sz="2400" dirty="0"/>
              <a:t>Developed in =&gt; 2003</a:t>
            </a:r>
          </a:p>
          <a:p>
            <a:pPr marL="0" indent="0">
              <a:buNone/>
            </a:pPr>
            <a:r>
              <a:rPr lang="en-IN" sz="2400" dirty="0"/>
              <a:t>Maintained by =&gt; Google</a:t>
            </a:r>
          </a:p>
          <a:p>
            <a:pPr marL="0" indent="0">
              <a:buNone/>
            </a:pPr>
            <a:r>
              <a:rPr lang="en-IN" sz="2400" dirty="0"/>
              <a:t>Acquired by google =&gt; 2007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0" name="Oval 32">
            <a:extLst>
              <a:ext uri="{FF2B5EF4-FFF2-40B4-BE49-F238E27FC236}">
                <a16:creationId xmlns:a16="http://schemas.microsoft.com/office/drawing/2014/main" id="{C924DBCE-E731-4B22-8181-A39C1D8627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08185" y="3423959"/>
            <a:ext cx="630884" cy="630884"/>
          </a:xfrm>
          <a:prstGeom prst="ellipse">
            <a:avLst/>
          </a:prstGeom>
          <a:noFill/>
          <a:ln w="1270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4CBF9756-6AC8-4C65-84DF-56FBFFA1D8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463438">
            <a:off x="7450227" y="5166682"/>
            <a:ext cx="1835725" cy="2024785"/>
          </a:xfrm>
          <a:custGeom>
            <a:avLst/>
            <a:gdLst>
              <a:gd name="connsiteX0" fmla="*/ 1801138 w 1835725"/>
              <a:gd name="connsiteY0" fmla="*/ 1622662 h 2024785"/>
              <a:gd name="connsiteX1" fmla="*/ 1835717 w 1835725"/>
              <a:gd name="connsiteY1" fmla="*/ 1680254 h 2024785"/>
              <a:gd name="connsiteX2" fmla="*/ 1812568 w 1835725"/>
              <a:gd name="connsiteY2" fmla="*/ 1877193 h 2024785"/>
              <a:gd name="connsiteX3" fmla="*/ 1776210 w 1835725"/>
              <a:gd name="connsiteY3" fmla="*/ 2024785 h 2024785"/>
              <a:gd name="connsiteX4" fmla="*/ 1655772 w 1835725"/>
              <a:gd name="connsiteY4" fmla="*/ 1983449 h 2024785"/>
              <a:gd name="connsiteX5" fmla="*/ 1687591 w 1835725"/>
              <a:gd name="connsiteY5" fmla="*/ 1854495 h 2024785"/>
              <a:gd name="connsiteX6" fmla="*/ 1708939 w 1835725"/>
              <a:gd name="connsiteY6" fmla="*/ 1673301 h 2024785"/>
              <a:gd name="connsiteX7" fmla="*/ 1778129 w 1835725"/>
              <a:gd name="connsiteY7" fmla="*/ 1615979 h 2024785"/>
              <a:gd name="connsiteX8" fmla="*/ 1801138 w 1835725"/>
              <a:gd name="connsiteY8" fmla="*/ 1622662 h 2024785"/>
              <a:gd name="connsiteX9" fmla="*/ 1585229 w 1835725"/>
              <a:gd name="connsiteY9" fmla="*/ 764759 h 2024785"/>
              <a:gd name="connsiteX10" fmla="*/ 1623024 w 1835725"/>
              <a:gd name="connsiteY10" fmla="*/ 792810 h 2024785"/>
              <a:gd name="connsiteX11" fmla="*/ 1777614 w 1835725"/>
              <a:gd name="connsiteY11" fmla="*/ 1157141 h 2024785"/>
              <a:gd name="connsiteX12" fmla="*/ 1733799 w 1835725"/>
              <a:gd name="connsiteY12" fmla="*/ 1235532 h 2024785"/>
              <a:gd name="connsiteX13" fmla="*/ 1716464 w 1835725"/>
              <a:gd name="connsiteY13" fmla="*/ 1237722 h 2024785"/>
              <a:gd name="connsiteX14" fmla="*/ 1716464 w 1835725"/>
              <a:gd name="connsiteY14" fmla="*/ 1237913 h 2024785"/>
              <a:gd name="connsiteX15" fmla="*/ 1655409 w 1835725"/>
              <a:gd name="connsiteY15" fmla="*/ 1191717 h 2024785"/>
              <a:gd name="connsiteX16" fmla="*/ 1513200 w 1835725"/>
              <a:gd name="connsiteY16" fmla="*/ 856627 h 2024785"/>
              <a:gd name="connsiteX17" fmla="*/ 1538499 w 1835725"/>
              <a:gd name="connsiteY17" fmla="*/ 770415 h 2024785"/>
              <a:gd name="connsiteX18" fmla="*/ 1585229 w 1835725"/>
              <a:gd name="connsiteY18" fmla="*/ 764759 h 2024785"/>
              <a:gd name="connsiteX19" fmla="*/ 477919 w 1835725"/>
              <a:gd name="connsiteY19" fmla="*/ 21437 h 2024785"/>
              <a:gd name="connsiteX20" fmla="*/ 509236 w 1835725"/>
              <a:gd name="connsiteY20" fmla="*/ 84182 h 2024785"/>
              <a:gd name="connsiteX21" fmla="*/ 445829 w 1835725"/>
              <a:gd name="connsiteY21" fmla="*/ 139871 h 2024785"/>
              <a:gd name="connsiteX22" fmla="*/ 437447 w 1835725"/>
              <a:gd name="connsiteY22" fmla="*/ 139395 h 2024785"/>
              <a:gd name="connsiteX23" fmla="*/ 73211 w 1835725"/>
              <a:gd name="connsiteY23" fmla="*/ 137204 h 2024785"/>
              <a:gd name="connsiteX24" fmla="*/ 749 w 1835725"/>
              <a:gd name="connsiteY24" fmla="*/ 84082 h 2024785"/>
              <a:gd name="connsiteX25" fmla="*/ 53871 w 1835725"/>
              <a:gd name="connsiteY25" fmla="*/ 11621 h 2024785"/>
              <a:gd name="connsiteX26" fmla="*/ 58352 w 1835725"/>
              <a:gd name="connsiteY26" fmla="*/ 11093 h 2024785"/>
              <a:gd name="connsiteX27" fmla="*/ 454020 w 1835725"/>
              <a:gd name="connsiteY27" fmla="*/ 13474 h 2024785"/>
              <a:gd name="connsiteX28" fmla="*/ 477919 w 1835725"/>
              <a:gd name="connsiteY28" fmla="*/ 21437 h 2024785"/>
              <a:gd name="connsiteX29" fmla="*/ 957797 w 1835725"/>
              <a:gd name="connsiteY29" fmla="*/ 167970 h 2024785"/>
              <a:gd name="connsiteX30" fmla="*/ 1286982 w 1835725"/>
              <a:gd name="connsiteY30" fmla="*/ 387616 h 2024785"/>
              <a:gd name="connsiteX31" fmla="*/ 1293725 w 1835725"/>
              <a:gd name="connsiteY31" fmla="*/ 477075 h 2024785"/>
              <a:gd name="connsiteX32" fmla="*/ 1245453 w 1835725"/>
              <a:gd name="connsiteY32" fmla="*/ 499154 h 2024785"/>
              <a:gd name="connsiteX33" fmla="*/ 1245167 w 1835725"/>
              <a:gd name="connsiteY33" fmla="*/ 499154 h 2024785"/>
              <a:gd name="connsiteX34" fmla="*/ 1203638 w 1835725"/>
              <a:gd name="connsiteY34" fmla="*/ 484104 h 2024785"/>
              <a:gd name="connsiteX35" fmla="*/ 900647 w 1835725"/>
              <a:gd name="connsiteY35" fmla="*/ 281508 h 2024785"/>
              <a:gd name="connsiteX36" fmla="*/ 872454 w 1835725"/>
              <a:gd name="connsiteY36" fmla="*/ 196164 h 2024785"/>
              <a:gd name="connsiteX37" fmla="*/ 957797 w 1835725"/>
              <a:gd name="connsiteY37" fmla="*/ 167970 h 2024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835725" h="2024785">
                <a:moveTo>
                  <a:pt x="1801138" y="1622662"/>
                </a:moveTo>
                <a:cubicBezTo>
                  <a:pt x="1822105" y="1633400"/>
                  <a:pt x="1836117" y="1655372"/>
                  <a:pt x="1835717" y="1680254"/>
                </a:cubicBezTo>
                <a:cubicBezTo>
                  <a:pt x="1832093" y="1746382"/>
                  <a:pt x="1824354" y="1812154"/>
                  <a:pt x="1812568" y="1877193"/>
                </a:cubicBezTo>
                <a:lnTo>
                  <a:pt x="1776210" y="2024785"/>
                </a:lnTo>
                <a:lnTo>
                  <a:pt x="1655772" y="1983449"/>
                </a:lnTo>
                <a:lnTo>
                  <a:pt x="1687591" y="1854495"/>
                </a:lnTo>
                <a:cubicBezTo>
                  <a:pt x="1698455" y="1794657"/>
                  <a:pt x="1705590" y="1734142"/>
                  <a:pt x="1708939" y="1673301"/>
                </a:cubicBezTo>
                <a:cubicBezTo>
                  <a:pt x="1712216" y="1638363"/>
                  <a:pt x="1743190" y="1612703"/>
                  <a:pt x="1778129" y="1615979"/>
                </a:cubicBezTo>
                <a:cubicBezTo>
                  <a:pt x="1786387" y="1616753"/>
                  <a:pt x="1794149" y="1619084"/>
                  <a:pt x="1801138" y="1622662"/>
                </a:cubicBezTo>
                <a:close/>
                <a:moveTo>
                  <a:pt x="1585229" y="764759"/>
                </a:moveTo>
                <a:cubicBezTo>
                  <a:pt x="1600438" y="768789"/>
                  <a:pt x="1614156" y="778436"/>
                  <a:pt x="1623024" y="792810"/>
                </a:cubicBezTo>
                <a:cubicBezTo>
                  <a:pt x="1689575" y="907319"/>
                  <a:pt x="1741505" y="1029715"/>
                  <a:pt x="1777614" y="1157141"/>
                </a:cubicBezTo>
                <a:cubicBezTo>
                  <a:pt x="1787149" y="1190888"/>
                  <a:pt x="1767537" y="1225969"/>
                  <a:pt x="1733799" y="1235532"/>
                </a:cubicBezTo>
                <a:cubicBezTo>
                  <a:pt x="1728151" y="1237046"/>
                  <a:pt x="1722312" y="1237780"/>
                  <a:pt x="1716464" y="1237722"/>
                </a:cubicBezTo>
                <a:lnTo>
                  <a:pt x="1716464" y="1237913"/>
                </a:lnTo>
                <a:cubicBezTo>
                  <a:pt x="1688070" y="1237913"/>
                  <a:pt x="1663124" y="1219044"/>
                  <a:pt x="1655409" y="1191717"/>
                </a:cubicBezTo>
                <a:cubicBezTo>
                  <a:pt x="1622214" y="1074512"/>
                  <a:pt x="1574437" y="961936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53325" y="762319"/>
                  <a:pt x="1570022" y="760730"/>
                  <a:pt x="1585229" y="764759"/>
                </a:cubicBezTo>
                <a:close/>
                <a:moveTo>
                  <a:pt x="477919" y="21437"/>
                </a:moveTo>
                <a:cubicBezTo>
                  <a:pt x="499341" y="33775"/>
                  <a:pt x="512445" y="58102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89834" y="-4456"/>
                  <a:pt x="322735" y="-3656"/>
                  <a:pt x="454020" y="13474"/>
                </a:cubicBezTo>
                <a:cubicBezTo>
                  <a:pt x="462713" y="14543"/>
                  <a:pt x="470778" y="17324"/>
                  <a:pt x="477919" y="21437"/>
                </a:cubicBezTo>
                <a:close/>
                <a:moveTo>
                  <a:pt x="957797" y="167970"/>
                </a:move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8235" y="164811"/>
                  <a:pt x="926445" y="152188"/>
                  <a:pt x="957797" y="167970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4259B0BB-E443-F8CB-D475-B8E27F0D588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2"/>
          <a:stretch/>
        </p:blipFill>
        <p:spPr>
          <a:xfrm>
            <a:off x="7751975" y="1075239"/>
            <a:ext cx="4128603" cy="4128603"/>
          </a:xfrm>
          <a:custGeom>
            <a:avLst/>
            <a:gdLst/>
            <a:ahLst/>
            <a:cxnLst/>
            <a:rect l="l" t="t" r="r" b="b"/>
            <a:pathLst>
              <a:path w="2663168" h="2663168">
                <a:moveTo>
                  <a:pt x="1331584" y="0"/>
                </a:moveTo>
                <a:cubicBezTo>
                  <a:pt x="2066998" y="0"/>
                  <a:pt x="2663168" y="596170"/>
                  <a:pt x="2663168" y="1331584"/>
                </a:cubicBezTo>
                <a:cubicBezTo>
                  <a:pt x="2663168" y="2066998"/>
                  <a:pt x="2066998" y="2663168"/>
                  <a:pt x="1331584" y="2663168"/>
                </a:cubicBezTo>
                <a:cubicBezTo>
                  <a:pt x="596170" y="2663168"/>
                  <a:pt x="0" y="2066998"/>
                  <a:pt x="0" y="1331584"/>
                </a:cubicBezTo>
                <a:cubicBezTo>
                  <a:pt x="0" y="596170"/>
                  <a:pt x="596170" y="0"/>
                  <a:pt x="1331584" y="0"/>
                </a:cubicBezTo>
                <a:close/>
              </a:path>
            </a:pathLst>
          </a:custGeom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2D385988-EAAF-4C27-AF8A-2BFBECAF3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49602" y="1"/>
            <a:ext cx="2066948" cy="1621879"/>
          </a:xfrm>
          <a:custGeom>
            <a:avLst/>
            <a:gdLst>
              <a:gd name="connsiteX0" fmla="*/ 0 w 2066948"/>
              <a:gd name="connsiteY0" fmla="*/ 0 h 1621879"/>
              <a:gd name="connsiteX1" fmla="*/ 123825 w 2066948"/>
              <a:gd name="connsiteY1" fmla="*/ 0 h 1621879"/>
              <a:gd name="connsiteX2" fmla="*/ 123825 w 2066948"/>
              <a:gd name="connsiteY2" fmla="*/ 1452620 h 1621879"/>
              <a:gd name="connsiteX3" fmla="*/ 1881378 w 2066948"/>
              <a:gd name="connsiteY3" fmla="*/ 436017 h 1621879"/>
              <a:gd name="connsiteX4" fmla="*/ 1127572 w 2066948"/>
              <a:gd name="connsiteY4" fmla="*/ 0 h 1621879"/>
              <a:gd name="connsiteX5" fmla="*/ 1374887 w 2066948"/>
              <a:gd name="connsiteY5" fmla="*/ 0 h 1621879"/>
              <a:gd name="connsiteX6" fmla="*/ 2035969 w 2066948"/>
              <a:gd name="connsiteY6" fmla="*/ 382391 h 1621879"/>
              <a:gd name="connsiteX7" fmla="*/ 2058648 w 2066948"/>
              <a:gd name="connsiteY7" fmla="*/ 466963 h 1621879"/>
              <a:gd name="connsiteX8" fmla="*/ 2035969 w 2066948"/>
              <a:gd name="connsiteY8" fmla="*/ 489642 h 1621879"/>
              <a:gd name="connsiteX9" fmla="*/ 92869 w 2066948"/>
              <a:gd name="connsiteY9" fmla="*/ 1613592 h 1621879"/>
              <a:gd name="connsiteX10" fmla="*/ 61913 w 2066948"/>
              <a:gd name="connsiteY10" fmla="*/ 1621879 h 1621879"/>
              <a:gd name="connsiteX11" fmla="*/ 0 w 2066948"/>
              <a:gd name="connsiteY11" fmla="*/ 1559967 h 1621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66948" h="1621879">
                <a:moveTo>
                  <a:pt x="0" y="0"/>
                </a:moveTo>
                <a:lnTo>
                  <a:pt x="123825" y="0"/>
                </a:lnTo>
                <a:lnTo>
                  <a:pt x="123825" y="1452620"/>
                </a:lnTo>
                <a:lnTo>
                  <a:pt x="1881378" y="436017"/>
                </a:lnTo>
                <a:lnTo>
                  <a:pt x="1127572" y="0"/>
                </a:lnTo>
                <a:lnTo>
                  <a:pt x="1374887" y="0"/>
                </a:lnTo>
                <a:lnTo>
                  <a:pt x="2035969" y="382391"/>
                </a:lnTo>
                <a:cubicBezTo>
                  <a:pt x="2065582" y="399479"/>
                  <a:pt x="2075745" y="437340"/>
                  <a:pt x="2058648" y="466963"/>
                </a:cubicBezTo>
                <a:cubicBezTo>
                  <a:pt x="2053219" y="476384"/>
                  <a:pt x="2045389" y="484204"/>
                  <a:pt x="2035969" y="489642"/>
                </a:cubicBezTo>
                <a:lnTo>
                  <a:pt x="92869" y="1613592"/>
                </a:lnTo>
                <a:cubicBezTo>
                  <a:pt x="83458" y="1619031"/>
                  <a:pt x="72780" y="1621889"/>
                  <a:pt x="61913" y="1621879"/>
                </a:cubicBezTo>
                <a:cubicBezTo>
                  <a:pt x="27719" y="1621879"/>
                  <a:pt x="0" y="1594161"/>
                  <a:pt x="0" y="1559967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43621FD4-D14D-45D5-9A57-9A2DE5EA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138745" y="1027906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B621D332-7329-4994-8836-C429A51B7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09527" y="6033795"/>
            <a:ext cx="1991064" cy="824205"/>
          </a:xfrm>
          <a:custGeom>
            <a:avLst/>
            <a:gdLst>
              <a:gd name="connsiteX0" fmla="*/ 995532 w 1991064"/>
              <a:gd name="connsiteY0" fmla="*/ 0 h 824205"/>
              <a:gd name="connsiteX1" fmla="*/ 1984823 w 1991064"/>
              <a:gd name="connsiteY1" fmla="*/ 784423 h 824205"/>
              <a:gd name="connsiteX2" fmla="*/ 1991064 w 1991064"/>
              <a:gd name="connsiteY2" fmla="*/ 824205 h 824205"/>
              <a:gd name="connsiteX3" fmla="*/ 0 w 1991064"/>
              <a:gd name="connsiteY3" fmla="*/ 824205 h 824205"/>
              <a:gd name="connsiteX4" fmla="*/ 6241 w 1991064"/>
              <a:gd name="connsiteY4" fmla="*/ 784423 h 824205"/>
              <a:gd name="connsiteX5" fmla="*/ 995532 w 1991064"/>
              <a:gd name="connsiteY5" fmla="*/ 0 h 824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91064" h="824205">
                <a:moveTo>
                  <a:pt x="995532" y="0"/>
                </a:moveTo>
                <a:cubicBezTo>
                  <a:pt x="1483521" y="0"/>
                  <a:pt x="1890663" y="336754"/>
                  <a:pt x="1984823" y="784423"/>
                </a:cubicBezTo>
                <a:lnTo>
                  <a:pt x="1991064" y="824205"/>
                </a:lnTo>
                <a:lnTo>
                  <a:pt x="0" y="824205"/>
                </a:lnTo>
                <a:lnTo>
                  <a:pt x="6241" y="784423"/>
                </a:lnTo>
                <a:cubicBezTo>
                  <a:pt x="100402" y="336754"/>
                  <a:pt x="507544" y="0"/>
                  <a:pt x="99553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2D20F754-35A9-4508-BE3C-C59996D14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51696" y="5519196"/>
            <a:ext cx="1340305" cy="1338805"/>
          </a:xfrm>
          <a:custGeom>
            <a:avLst/>
            <a:gdLst>
              <a:gd name="connsiteX0" fmla="*/ 61913 w 1340305"/>
              <a:gd name="connsiteY0" fmla="*/ 0 h 1338805"/>
              <a:gd name="connsiteX1" fmla="*/ 1340305 w 1340305"/>
              <a:gd name="connsiteY1" fmla="*/ 0 h 1338805"/>
              <a:gd name="connsiteX2" fmla="*/ 1340305 w 1340305"/>
              <a:gd name="connsiteY2" fmla="*/ 123825 h 1338805"/>
              <a:gd name="connsiteX3" fmla="*/ 123825 w 1340305"/>
              <a:gd name="connsiteY3" fmla="*/ 123825 h 1338805"/>
              <a:gd name="connsiteX4" fmla="*/ 123825 w 1340305"/>
              <a:gd name="connsiteY4" fmla="*/ 1338805 h 1338805"/>
              <a:gd name="connsiteX5" fmla="*/ 0 w 1340305"/>
              <a:gd name="connsiteY5" fmla="*/ 1338805 h 1338805"/>
              <a:gd name="connsiteX6" fmla="*/ 0 w 1340305"/>
              <a:gd name="connsiteY6" fmla="*/ 61913 h 1338805"/>
              <a:gd name="connsiteX7" fmla="*/ 61913 w 1340305"/>
              <a:gd name="connsiteY7" fmla="*/ 0 h 1338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40305" h="1338805">
                <a:moveTo>
                  <a:pt x="61913" y="0"/>
                </a:moveTo>
                <a:lnTo>
                  <a:pt x="1340305" y="0"/>
                </a:lnTo>
                <a:lnTo>
                  <a:pt x="1340305" y="123825"/>
                </a:lnTo>
                <a:lnTo>
                  <a:pt x="123825" y="123825"/>
                </a:lnTo>
                <a:lnTo>
                  <a:pt x="123825" y="1338805"/>
                </a:lnTo>
                <a:lnTo>
                  <a:pt x="0" y="1338805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8291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Timeline&#10;&#10;Description automatically generated">
            <a:extLst>
              <a:ext uri="{FF2B5EF4-FFF2-40B4-BE49-F238E27FC236}">
                <a16:creationId xmlns:a16="http://schemas.microsoft.com/office/drawing/2014/main" id="{F8D72F1A-2D08-C9BC-4941-74EE1CA723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8" b="14118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5155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F0DCC097-1DB8-4B6D-85D0-6FBA0E1CA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E0B58608-23C8-4441-994D-C6823EEE1D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2083506"/>
          </a:xfrm>
          <a:custGeom>
            <a:avLst/>
            <a:gdLst>
              <a:gd name="connsiteX0" fmla="*/ 0 w 12191999"/>
              <a:gd name="connsiteY0" fmla="*/ 0 h 2083506"/>
              <a:gd name="connsiteX1" fmla="*/ 9429748 w 12191999"/>
              <a:gd name="connsiteY1" fmla="*/ 0 h 2083506"/>
              <a:gd name="connsiteX2" fmla="*/ 9429748 w 12191999"/>
              <a:gd name="connsiteY2" fmla="*/ 1 h 2083506"/>
              <a:gd name="connsiteX3" fmla="*/ 12191999 w 12191999"/>
              <a:gd name="connsiteY3" fmla="*/ 1 h 2083506"/>
              <a:gd name="connsiteX4" fmla="*/ 12191999 w 12191999"/>
              <a:gd name="connsiteY4" fmla="*/ 1164372 h 2083506"/>
              <a:gd name="connsiteX5" fmla="*/ 12147852 w 12191999"/>
              <a:gd name="connsiteY5" fmla="*/ 1163783 h 2083506"/>
              <a:gd name="connsiteX6" fmla="*/ 11993604 w 12191999"/>
              <a:gd name="connsiteY6" fmla="*/ 1153496 h 2083506"/>
              <a:gd name="connsiteX7" fmla="*/ 11865319 w 12191999"/>
              <a:gd name="connsiteY7" fmla="*/ 1176624 h 2083506"/>
              <a:gd name="connsiteX8" fmla="*/ 11718353 w 12191999"/>
              <a:gd name="connsiteY8" fmla="*/ 1209136 h 2083506"/>
              <a:gd name="connsiteX9" fmla="*/ 11609067 w 12191999"/>
              <a:gd name="connsiteY9" fmla="*/ 1218512 h 2083506"/>
              <a:gd name="connsiteX10" fmla="*/ 11545958 w 12191999"/>
              <a:gd name="connsiteY10" fmla="*/ 1240430 h 2083506"/>
              <a:gd name="connsiteX11" fmla="*/ 11445770 w 12191999"/>
              <a:gd name="connsiteY11" fmla="*/ 1225780 h 2083506"/>
              <a:gd name="connsiteX12" fmla="*/ 11398842 w 12191999"/>
              <a:gd name="connsiteY12" fmla="*/ 1227250 h 2083506"/>
              <a:gd name="connsiteX13" fmla="*/ 11240093 w 12191999"/>
              <a:gd name="connsiteY13" fmla="*/ 1266797 h 2083506"/>
              <a:gd name="connsiteX14" fmla="*/ 11141364 w 12191999"/>
              <a:gd name="connsiteY14" fmla="*/ 1288059 h 2083506"/>
              <a:gd name="connsiteX15" fmla="*/ 11015396 w 12191999"/>
              <a:gd name="connsiteY15" fmla="*/ 1353104 h 2083506"/>
              <a:gd name="connsiteX16" fmla="*/ 10973905 w 12191999"/>
              <a:gd name="connsiteY16" fmla="*/ 1365109 h 2083506"/>
              <a:gd name="connsiteX17" fmla="*/ 10904858 w 12191999"/>
              <a:gd name="connsiteY17" fmla="*/ 1371966 h 2083506"/>
              <a:gd name="connsiteX18" fmla="*/ 10827883 w 12191999"/>
              <a:gd name="connsiteY18" fmla="*/ 1410270 h 2083506"/>
              <a:gd name="connsiteX19" fmla="*/ 10690996 w 12191999"/>
              <a:gd name="connsiteY19" fmla="*/ 1426394 h 2083506"/>
              <a:gd name="connsiteX20" fmla="*/ 10624461 w 12191999"/>
              <a:gd name="connsiteY20" fmla="*/ 1444283 h 2083506"/>
              <a:gd name="connsiteX21" fmla="*/ 10517208 w 12191999"/>
              <a:gd name="connsiteY21" fmla="*/ 1478947 h 2083506"/>
              <a:gd name="connsiteX22" fmla="*/ 10497937 w 12191999"/>
              <a:gd name="connsiteY22" fmla="*/ 1469831 h 2083506"/>
              <a:gd name="connsiteX23" fmla="*/ 10471201 w 12191999"/>
              <a:gd name="connsiteY23" fmla="*/ 1486037 h 2083506"/>
              <a:gd name="connsiteX24" fmla="*/ 10448263 w 12191999"/>
              <a:gd name="connsiteY24" fmla="*/ 1478223 h 2083506"/>
              <a:gd name="connsiteX25" fmla="*/ 10388089 w 12191999"/>
              <a:gd name="connsiteY25" fmla="*/ 1507175 h 2083506"/>
              <a:gd name="connsiteX26" fmla="*/ 10333720 w 12191999"/>
              <a:gd name="connsiteY26" fmla="*/ 1515848 h 2083506"/>
              <a:gd name="connsiteX27" fmla="*/ 10104338 w 12191999"/>
              <a:gd name="connsiteY27" fmla="*/ 1569424 h 2083506"/>
              <a:gd name="connsiteX28" fmla="*/ 9910445 w 12191999"/>
              <a:gd name="connsiteY28" fmla="*/ 1632275 h 2083506"/>
              <a:gd name="connsiteX29" fmla="*/ 9770872 w 12191999"/>
              <a:gd name="connsiteY29" fmla="*/ 1688088 h 2083506"/>
              <a:gd name="connsiteX30" fmla="*/ 9733849 w 12191999"/>
              <a:gd name="connsiteY30" fmla="*/ 1700034 h 2083506"/>
              <a:gd name="connsiteX31" fmla="*/ 9703714 w 12191999"/>
              <a:gd name="connsiteY31" fmla="*/ 1730093 h 2083506"/>
              <a:gd name="connsiteX32" fmla="*/ 9698351 w 12191999"/>
              <a:gd name="connsiteY32" fmla="*/ 1730377 h 2083506"/>
              <a:gd name="connsiteX33" fmla="*/ 9632895 w 12191999"/>
              <a:gd name="connsiteY33" fmla="*/ 1736363 h 2083506"/>
              <a:gd name="connsiteX34" fmla="*/ 9569107 w 12191999"/>
              <a:gd name="connsiteY34" fmla="*/ 1741010 h 2083506"/>
              <a:gd name="connsiteX35" fmla="*/ 9536451 w 12191999"/>
              <a:gd name="connsiteY35" fmla="*/ 1755120 h 2083506"/>
              <a:gd name="connsiteX36" fmla="*/ 9529385 w 12191999"/>
              <a:gd name="connsiteY36" fmla="*/ 1757515 h 2083506"/>
              <a:gd name="connsiteX37" fmla="*/ 9498527 w 12191999"/>
              <a:gd name="connsiteY37" fmla="*/ 1753117 h 2083506"/>
              <a:gd name="connsiteX38" fmla="*/ 9436642 w 12191999"/>
              <a:gd name="connsiteY38" fmla="*/ 1755478 h 2083506"/>
              <a:gd name="connsiteX39" fmla="*/ 9429748 w 12191999"/>
              <a:gd name="connsiteY39" fmla="*/ 1756317 h 2083506"/>
              <a:gd name="connsiteX40" fmla="*/ 9429748 w 12191999"/>
              <a:gd name="connsiteY40" fmla="*/ 1768745 h 2083506"/>
              <a:gd name="connsiteX41" fmla="*/ 9425802 w 12191999"/>
              <a:gd name="connsiteY41" fmla="*/ 1769273 h 2083506"/>
              <a:gd name="connsiteX42" fmla="*/ 9349763 w 12191999"/>
              <a:gd name="connsiteY42" fmla="*/ 1776107 h 2083506"/>
              <a:gd name="connsiteX43" fmla="*/ 9256503 w 12191999"/>
              <a:gd name="connsiteY43" fmla="*/ 1800699 h 2083506"/>
              <a:gd name="connsiteX44" fmla="*/ 9222873 w 12191999"/>
              <a:gd name="connsiteY44" fmla="*/ 1803003 h 2083506"/>
              <a:gd name="connsiteX45" fmla="*/ 9224095 w 12191999"/>
              <a:gd name="connsiteY45" fmla="*/ 1807355 h 2083506"/>
              <a:gd name="connsiteX46" fmla="*/ 9211603 w 12191999"/>
              <a:gd name="connsiteY46" fmla="*/ 1807675 h 2083506"/>
              <a:gd name="connsiteX47" fmla="*/ 9183719 w 12191999"/>
              <a:gd name="connsiteY47" fmla="*/ 1807781 h 2083506"/>
              <a:gd name="connsiteX48" fmla="*/ 9100221 w 12191999"/>
              <a:gd name="connsiteY48" fmla="*/ 1808989 h 2083506"/>
              <a:gd name="connsiteX49" fmla="*/ 9077439 w 12191999"/>
              <a:gd name="connsiteY49" fmla="*/ 1817333 h 2083506"/>
              <a:gd name="connsiteX50" fmla="*/ 9055889 w 12191999"/>
              <a:gd name="connsiteY50" fmla="*/ 1817464 h 2083506"/>
              <a:gd name="connsiteX51" fmla="*/ 8930912 w 12191999"/>
              <a:gd name="connsiteY51" fmla="*/ 1828648 h 2083506"/>
              <a:gd name="connsiteX52" fmla="*/ 8913729 w 12191999"/>
              <a:gd name="connsiteY52" fmla="*/ 1829483 h 2083506"/>
              <a:gd name="connsiteX53" fmla="*/ 8904423 w 12191999"/>
              <a:gd name="connsiteY53" fmla="*/ 1833234 h 2083506"/>
              <a:gd name="connsiteX54" fmla="*/ 8871099 w 12191999"/>
              <a:gd name="connsiteY54" fmla="*/ 1833979 h 2083506"/>
              <a:gd name="connsiteX55" fmla="*/ 8869557 w 12191999"/>
              <a:gd name="connsiteY55" fmla="*/ 1836113 h 2083506"/>
              <a:gd name="connsiteX56" fmla="*/ 8760021 w 12191999"/>
              <a:gd name="connsiteY56" fmla="*/ 1854442 h 2083506"/>
              <a:gd name="connsiteX57" fmla="*/ 8741254 w 12191999"/>
              <a:gd name="connsiteY57" fmla="*/ 1857469 h 2083506"/>
              <a:gd name="connsiteX58" fmla="*/ 8725039 w 12191999"/>
              <a:gd name="connsiteY58" fmla="*/ 1856552 h 2083506"/>
              <a:gd name="connsiteX59" fmla="*/ 8635265 w 12191999"/>
              <a:gd name="connsiteY59" fmla="*/ 1859168 h 2083506"/>
              <a:gd name="connsiteX60" fmla="*/ 8613911 w 12191999"/>
              <a:gd name="connsiteY60" fmla="*/ 1857561 h 2083506"/>
              <a:gd name="connsiteX61" fmla="*/ 8604931 w 12191999"/>
              <a:gd name="connsiteY61" fmla="*/ 1854170 h 2083506"/>
              <a:gd name="connsiteX62" fmla="*/ 8570171 w 12191999"/>
              <a:gd name="connsiteY62" fmla="*/ 1860579 h 2083506"/>
              <a:gd name="connsiteX63" fmla="*/ 8516537 w 12191999"/>
              <a:gd name="connsiteY63" fmla="*/ 1864971 h 2083506"/>
              <a:gd name="connsiteX64" fmla="*/ 8491046 w 12191999"/>
              <a:gd name="connsiteY64" fmla="*/ 1868141 h 2083506"/>
              <a:gd name="connsiteX65" fmla="*/ 8470478 w 12191999"/>
              <a:gd name="connsiteY65" fmla="*/ 1866216 h 2083506"/>
              <a:gd name="connsiteX66" fmla="*/ 8353433 w 12191999"/>
              <a:gd name="connsiteY66" fmla="*/ 1865729 h 2083506"/>
              <a:gd name="connsiteX67" fmla="*/ 8347675 w 12191999"/>
              <a:gd name="connsiteY67" fmla="*/ 1865075 h 2083506"/>
              <a:gd name="connsiteX68" fmla="*/ 8343939 w 12191999"/>
              <a:gd name="connsiteY68" fmla="*/ 1865677 h 2083506"/>
              <a:gd name="connsiteX69" fmla="*/ 8221566 w 12191999"/>
              <a:gd name="connsiteY69" fmla="*/ 1881148 h 2083506"/>
              <a:gd name="connsiteX70" fmla="*/ 8066095 w 12191999"/>
              <a:gd name="connsiteY70" fmla="*/ 1919902 h 2083506"/>
              <a:gd name="connsiteX71" fmla="*/ 8044849 w 12191999"/>
              <a:gd name="connsiteY71" fmla="*/ 1916308 h 2083506"/>
              <a:gd name="connsiteX72" fmla="*/ 8041142 w 12191999"/>
              <a:gd name="connsiteY72" fmla="*/ 1915506 h 2083506"/>
              <a:gd name="connsiteX73" fmla="*/ 8022159 w 12191999"/>
              <a:gd name="connsiteY73" fmla="*/ 1911521 h 2083506"/>
              <a:gd name="connsiteX74" fmla="*/ 7944932 w 12191999"/>
              <a:gd name="connsiteY74" fmla="*/ 1917265 h 2083506"/>
              <a:gd name="connsiteX75" fmla="*/ 7879011 w 12191999"/>
              <a:gd name="connsiteY75" fmla="*/ 1928570 h 2083506"/>
              <a:gd name="connsiteX76" fmla="*/ 7865529 w 12191999"/>
              <a:gd name="connsiteY76" fmla="*/ 1934399 h 2083506"/>
              <a:gd name="connsiteX77" fmla="*/ 7774801 w 12191999"/>
              <a:gd name="connsiteY77" fmla="*/ 1947969 h 2083506"/>
              <a:gd name="connsiteX78" fmla="*/ 7748398 w 12191999"/>
              <a:gd name="connsiteY78" fmla="*/ 1955982 h 2083506"/>
              <a:gd name="connsiteX79" fmla="*/ 7740684 w 12191999"/>
              <a:gd name="connsiteY79" fmla="*/ 1955717 h 2083506"/>
              <a:gd name="connsiteX80" fmla="*/ 7712976 w 12191999"/>
              <a:gd name="connsiteY80" fmla="*/ 1960442 h 2083506"/>
              <a:gd name="connsiteX81" fmla="*/ 7699956 w 12191999"/>
              <a:gd name="connsiteY81" fmla="*/ 1966104 h 2083506"/>
              <a:gd name="connsiteX82" fmla="*/ 7684158 w 12191999"/>
              <a:gd name="connsiteY82" fmla="*/ 1962927 h 2083506"/>
              <a:gd name="connsiteX83" fmla="*/ 7643109 w 12191999"/>
              <a:gd name="connsiteY83" fmla="*/ 1964400 h 2083506"/>
              <a:gd name="connsiteX84" fmla="*/ 7630180 w 12191999"/>
              <a:gd name="connsiteY84" fmla="*/ 1970266 h 2083506"/>
              <a:gd name="connsiteX85" fmla="*/ 7609131 w 12191999"/>
              <a:gd name="connsiteY85" fmla="*/ 1971774 h 2083506"/>
              <a:gd name="connsiteX86" fmla="*/ 7555555 w 12191999"/>
              <a:gd name="connsiteY86" fmla="*/ 1969491 h 2083506"/>
              <a:gd name="connsiteX87" fmla="*/ 7520919 w 12191999"/>
              <a:gd name="connsiteY87" fmla="*/ 1970177 h 2083506"/>
              <a:gd name="connsiteX88" fmla="*/ 7456258 w 12191999"/>
              <a:gd name="connsiteY88" fmla="*/ 1960468 h 2083506"/>
              <a:gd name="connsiteX89" fmla="*/ 7393047 w 12191999"/>
              <a:gd name="connsiteY89" fmla="*/ 1952408 h 2083506"/>
              <a:gd name="connsiteX90" fmla="*/ 7199912 w 12191999"/>
              <a:gd name="connsiteY90" fmla="*/ 1959913 h 2083506"/>
              <a:gd name="connsiteX91" fmla="*/ 7146774 w 12191999"/>
              <a:gd name="connsiteY91" fmla="*/ 1956641 h 2083506"/>
              <a:gd name="connsiteX92" fmla="*/ 7122244 w 12191999"/>
              <a:gd name="connsiteY92" fmla="*/ 1953891 h 2083506"/>
              <a:gd name="connsiteX93" fmla="*/ 7032241 w 12191999"/>
              <a:gd name="connsiteY93" fmla="*/ 1962723 h 2083506"/>
              <a:gd name="connsiteX94" fmla="*/ 6941492 w 12191999"/>
              <a:gd name="connsiteY94" fmla="*/ 1976868 h 2083506"/>
              <a:gd name="connsiteX95" fmla="*/ 6906514 w 12191999"/>
              <a:gd name="connsiteY95" fmla="*/ 1968589 h 2083506"/>
              <a:gd name="connsiteX96" fmla="*/ 6826395 w 12191999"/>
              <a:gd name="connsiteY96" fmla="*/ 1974141 h 2083506"/>
              <a:gd name="connsiteX97" fmla="*/ 6716431 w 12191999"/>
              <a:gd name="connsiteY97" fmla="*/ 2004297 h 2083506"/>
              <a:gd name="connsiteX98" fmla="*/ 6569607 w 12191999"/>
              <a:gd name="connsiteY98" fmla="*/ 2015496 h 2083506"/>
              <a:gd name="connsiteX99" fmla="*/ 6561430 w 12191999"/>
              <a:gd name="connsiteY99" fmla="*/ 2020996 h 2083506"/>
              <a:gd name="connsiteX100" fmla="*/ 6549371 w 12191999"/>
              <a:gd name="connsiteY100" fmla="*/ 2024747 h 2083506"/>
              <a:gd name="connsiteX101" fmla="*/ 6547040 w 12191999"/>
              <a:gd name="connsiteY101" fmla="*/ 2024474 h 2083506"/>
              <a:gd name="connsiteX102" fmla="*/ 6530482 w 12191999"/>
              <a:gd name="connsiteY102" fmla="*/ 2026659 h 2083506"/>
              <a:gd name="connsiteX103" fmla="*/ 6528565 w 12191999"/>
              <a:gd name="connsiteY103" fmla="*/ 2028600 h 2083506"/>
              <a:gd name="connsiteX104" fmla="*/ 6517741 w 12191999"/>
              <a:gd name="connsiteY104" fmla="*/ 2030558 h 2083506"/>
              <a:gd name="connsiteX105" fmla="*/ 6497855 w 12191999"/>
              <a:gd name="connsiteY105" fmla="*/ 2035650 h 2083506"/>
              <a:gd name="connsiteX106" fmla="*/ 6492785 w 12191999"/>
              <a:gd name="connsiteY106" fmla="*/ 2035444 h 2083506"/>
              <a:gd name="connsiteX107" fmla="*/ 6460692 w 12191999"/>
              <a:gd name="connsiteY107" fmla="*/ 2041321 h 2083506"/>
              <a:gd name="connsiteX108" fmla="*/ 6459609 w 12191999"/>
              <a:gd name="connsiteY108" fmla="*/ 2040851 h 2083506"/>
              <a:gd name="connsiteX109" fmla="*/ 6447765 w 12191999"/>
              <a:gd name="connsiteY109" fmla="*/ 2040102 h 2083506"/>
              <a:gd name="connsiteX110" fmla="*/ 6426590 w 12191999"/>
              <a:gd name="connsiteY110" fmla="*/ 2039928 h 2083506"/>
              <a:gd name="connsiteX111" fmla="*/ 6401693 w 12191999"/>
              <a:gd name="connsiteY111" fmla="*/ 2033537 h 2083506"/>
              <a:gd name="connsiteX112" fmla="*/ 6387141 w 12191999"/>
              <a:gd name="connsiteY112" fmla="*/ 2033161 h 2083506"/>
              <a:gd name="connsiteX113" fmla="*/ 6357846 w 12191999"/>
              <a:gd name="connsiteY113" fmla="*/ 2036782 h 2083506"/>
              <a:gd name="connsiteX114" fmla="*/ 6342914 w 12191999"/>
              <a:gd name="connsiteY114" fmla="*/ 2037585 h 2083506"/>
              <a:gd name="connsiteX115" fmla="*/ 6336300 w 12191999"/>
              <a:gd name="connsiteY115" fmla="*/ 2038781 h 2083506"/>
              <a:gd name="connsiteX116" fmla="*/ 6317178 w 12191999"/>
              <a:gd name="connsiteY116" fmla="*/ 2038968 h 2083506"/>
              <a:gd name="connsiteX117" fmla="*/ 6161427 w 12191999"/>
              <a:gd name="connsiteY117" fmla="*/ 2047338 h 2083506"/>
              <a:gd name="connsiteX118" fmla="*/ 6097339 w 12191999"/>
              <a:gd name="connsiteY118" fmla="*/ 2082438 h 2083506"/>
              <a:gd name="connsiteX119" fmla="*/ 6079059 w 12191999"/>
              <a:gd name="connsiteY119" fmla="*/ 2081299 h 2083506"/>
              <a:gd name="connsiteX120" fmla="*/ 5998439 w 12191999"/>
              <a:gd name="connsiteY120" fmla="*/ 2070958 h 2083506"/>
              <a:gd name="connsiteX121" fmla="*/ 5904290 w 12191999"/>
              <a:gd name="connsiteY121" fmla="*/ 2070255 h 2083506"/>
              <a:gd name="connsiteX122" fmla="*/ 5814867 w 12191999"/>
              <a:gd name="connsiteY122" fmla="*/ 2079032 h 2083506"/>
              <a:gd name="connsiteX123" fmla="*/ 5725743 w 12191999"/>
              <a:gd name="connsiteY123" fmla="*/ 2070558 h 2083506"/>
              <a:gd name="connsiteX124" fmla="*/ 5650546 w 12191999"/>
              <a:gd name="connsiteY124" fmla="*/ 2052412 h 2083506"/>
              <a:gd name="connsiteX125" fmla="*/ 5581284 w 12191999"/>
              <a:gd name="connsiteY125" fmla="*/ 2023175 h 2083506"/>
              <a:gd name="connsiteX126" fmla="*/ 5572593 w 12191999"/>
              <a:gd name="connsiteY126" fmla="*/ 2018391 h 2083506"/>
              <a:gd name="connsiteX127" fmla="*/ 5548580 w 12191999"/>
              <a:gd name="connsiteY127" fmla="*/ 2016951 h 2083506"/>
              <a:gd name="connsiteX128" fmla="*/ 5471173 w 12191999"/>
              <a:gd name="connsiteY128" fmla="*/ 2018786 h 2083506"/>
              <a:gd name="connsiteX129" fmla="*/ 5340320 w 12191999"/>
              <a:gd name="connsiteY129" fmla="*/ 2037611 h 2083506"/>
              <a:gd name="connsiteX130" fmla="*/ 5254376 w 12191999"/>
              <a:gd name="connsiteY130" fmla="*/ 2042928 h 2083506"/>
              <a:gd name="connsiteX131" fmla="*/ 5258035 w 12191999"/>
              <a:gd name="connsiteY131" fmla="*/ 2035649 h 2083506"/>
              <a:gd name="connsiteX132" fmla="*/ 5230622 w 12191999"/>
              <a:gd name="connsiteY132" fmla="*/ 2024576 h 2083506"/>
              <a:gd name="connsiteX133" fmla="*/ 5026203 w 12191999"/>
              <a:gd name="connsiteY133" fmla="*/ 2030162 h 2083506"/>
              <a:gd name="connsiteX134" fmla="*/ 4973988 w 12191999"/>
              <a:gd name="connsiteY134" fmla="*/ 2026668 h 2083506"/>
              <a:gd name="connsiteX135" fmla="*/ 4928030 w 12191999"/>
              <a:gd name="connsiteY135" fmla="*/ 2033642 h 2083506"/>
              <a:gd name="connsiteX136" fmla="*/ 4908970 w 12191999"/>
              <a:gd name="connsiteY136" fmla="*/ 2030033 h 2083506"/>
              <a:gd name="connsiteX137" fmla="*/ 4905679 w 12191999"/>
              <a:gd name="connsiteY137" fmla="*/ 2029300 h 2083506"/>
              <a:gd name="connsiteX138" fmla="*/ 4892525 w 12191999"/>
              <a:gd name="connsiteY138" fmla="*/ 2028768 h 2083506"/>
              <a:gd name="connsiteX139" fmla="*/ 4888818 w 12191999"/>
              <a:gd name="connsiteY139" fmla="*/ 2025619 h 2083506"/>
              <a:gd name="connsiteX140" fmla="*/ 4869018 w 12191999"/>
              <a:gd name="connsiteY140" fmla="*/ 2022668 h 2083506"/>
              <a:gd name="connsiteX141" fmla="*/ 4844804 w 12191999"/>
              <a:gd name="connsiteY141" fmla="*/ 2022527 h 2083506"/>
              <a:gd name="connsiteX142" fmla="*/ 4758778 w 12191999"/>
              <a:gd name="connsiteY142" fmla="*/ 2021694 h 2083506"/>
              <a:gd name="connsiteX143" fmla="*/ 4744748 w 12191999"/>
              <a:gd name="connsiteY143" fmla="*/ 2023396 h 2083506"/>
              <a:gd name="connsiteX144" fmla="*/ 4698956 w 12191999"/>
              <a:gd name="connsiteY144" fmla="*/ 2020558 h 2083506"/>
              <a:gd name="connsiteX145" fmla="*/ 4658147 w 12191999"/>
              <a:gd name="connsiteY145" fmla="*/ 2019920 h 2083506"/>
              <a:gd name="connsiteX146" fmla="*/ 4631706 w 12191999"/>
              <a:gd name="connsiteY146" fmla="*/ 2021274 h 2083506"/>
              <a:gd name="connsiteX147" fmla="*/ 4624776 w 12191999"/>
              <a:gd name="connsiteY147" fmla="*/ 2020152 h 2083506"/>
              <a:gd name="connsiteX148" fmla="*/ 4598150 w 12191999"/>
              <a:gd name="connsiteY148" fmla="*/ 2019429 h 2083506"/>
              <a:gd name="connsiteX149" fmla="*/ 4584588 w 12191999"/>
              <a:gd name="connsiteY149" fmla="*/ 2021092 h 2083506"/>
              <a:gd name="connsiteX150" fmla="*/ 4571203 w 12191999"/>
              <a:gd name="connsiteY150" fmla="*/ 2017263 h 2083506"/>
              <a:gd name="connsiteX151" fmla="*/ 4567930 w 12191999"/>
              <a:gd name="connsiteY151" fmla="*/ 2014458 h 2083506"/>
              <a:gd name="connsiteX152" fmla="*/ 4548984 w 12191999"/>
              <a:gd name="connsiteY152" fmla="*/ 2015717 h 2083506"/>
              <a:gd name="connsiteX153" fmla="*/ 4533451 w 12191999"/>
              <a:gd name="connsiteY153" fmla="*/ 2012976 h 2083506"/>
              <a:gd name="connsiteX154" fmla="*/ 4519910 w 12191999"/>
              <a:gd name="connsiteY154" fmla="*/ 2014768 h 2083506"/>
              <a:gd name="connsiteX155" fmla="*/ 4514290 w 12191999"/>
              <a:gd name="connsiteY155" fmla="*/ 2014364 h 2083506"/>
              <a:gd name="connsiteX156" fmla="*/ 4500320 w 12191999"/>
              <a:gd name="connsiteY156" fmla="*/ 2013007 h 2083506"/>
              <a:gd name="connsiteX157" fmla="*/ 4476219 w 12191999"/>
              <a:gd name="connsiteY157" fmla="*/ 2009993 h 2083506"/>
              <a:gd name="connsiteX158" fmla="*/ 4468701 w 12191999"/>
              <a:gd name="connsiteY158" fmla="*/ 2009574 h 2083506"/>
              <a:gd name="connsiteX159" fmla="*/ 4452333 w 12191999"/>
              <a:gd name="connsiteY159" fmla="*/ 2004964 h 2083506"/>
              <a:gd name="connsiteX160" fmla="*/ 4420644 w 12191999"/>
              <a:gd name="connsiteY160" fmla="*/ 2001021 h 2083506"/>
              <a:gd name="connsiteX161" fmla="*/ 4364856 w 12191999"/>
              <a:gd name="connsiteY161" fmla="*/ 1987267 h 2083506"/>
              <a:gd name="connsiteX162" fmla="*/ 4332062 w 12191999"/>
              <a:gd name="connsiteY162" fmla="*/ 1980703 h 2083506"/>
              <a:gd name="connsiteX163" fmla="*/ 4309876 w 12191999"/>
              <a:gd name="connsiteY163" fmla="*/ 1974653 h 2083506"/>
              <a:gd name="connsiteX164" fmla="*/ 4244391 w 12191999"/>
              <a:gd name="connsiteY164" fmla="*/ 1966109 h 2083506"/>
              <a:gd name="connsiteX165" fmla="*/ 4132071 w 12191999"/>
              <a:gd name="connsiteY165" fmla="*/ 1954813 h 2083506"/>
              <a:gd name="connsiteX166" fmla="*/ 4109069 w 12191999"/>
              <a:gd name="connsiteY166" fmla="*/ 1951778 h 2083506"/>
              <a:gd name="connsiteX167" fmla="*/ 4092908 w 12191999"/>
              <a:gd name="connsiteY167" fmla="*/ 1946662 h 2083506"/>
              <a:gd name="connsiteX168" fmla="*/ 4092306 w 12191999"/>
              <a:gd name="connsiteY168" fmla="*/ 1943291 h 2083506"/>
              <a:gd name="connsiteX169" fmla="*/ 4080234 w 12191999"/>
              <a:gd name="connsiteY169" fmla="*/ 1941219 h 2083506"/>
              <a:gd name="connsiteX170" fmla="*/ 4077778 w 12191999"/>
              <a:gd name="connsiteY170" fmla="*/ 1940145 h 2083506"/>
              <a:gd name="connsiteX171" fmla="*/ 4062936 w 12191999"/>
              <a:gd name="connsiteY171" fmla="*/ 1934506 h 2083506"/>
              <a:gd name="connsiteX172" fmla="*/ 4012506 w 12191999"/>
              <a:gd name="connsiteY172" fmla="*/ 1935475 h 2083506"/>
              <a:gd name="connsiteX173" fmla="*/ 3965880 w 12191999"/>
              <a:gd name="connsiteY173" fmla="*/ 1925968 h 2083506"/>
              <a:gd name="connsiteX174" fmla="*/ 3765338 w 12191999"/>
              <a:gd name="connsiteY174" fmla="*/ 1906649 h 2083506"/>
              <a:gd name="connsiteX175" fmla="*/ 3749493 w 12191999"/>
              <a:gd name="connsiteY175" fmla="*/ 1893071 h 2083506"/>
              <a:gd name="connsiteX176" fmla="*/ 3672704 w 12191999"/>
              <a:gd name="connsiteY176" fmla="*/ 1881383 h 2083506"/>
              <a:gd name="connsiteX177" fmla="*/ 3530082 w 12191999"/>
              <a:gd name="connsiteY177" fmla="*/ 1883187 h 2083506"/>
              <a:gd name="connsiteX178" fmla="*/ 3387664 w 12191999"/>
              <a:gd name="connsiteY178" fmla="*/ 1862579 h 2083506"/>
              <a:gd name="connsiteX179" fmla="*/ 3371681 w 12191999"/>
              <a:gd name="connsiteY179" fmla="*/ 1865293 h 2083506"/>
              <a:gd name="connsiteX180" fmla="*/ 3355305 w 12191999"/>
              <a:gd name="connsiteY180" fmla="*/ 1865842 h 2083506"/>
              <a:gd name="connsiteX181" fmla="*/ 3353790 w 12191999"/>
              <a:gd name="connsiteY181" fmla="*/ 1865158 h 2083506"/>
              <a:gd name="connsiteX182" fmla="*/ 3336210 w 12191999"/>
              <a:gd name="connsiteY182" fmla="*/ 1863564 h 2083506"/>
              <a:gd name="connsiteX183" fmla="*/ 3331381 w 12191999"/>
              <a:gd name="connsiteY183" fmla="*/ 1864716 h 2083506"/>
              <a:gd name="connsiteX184" fmla="*/ 3319012 w 12191999"/>
              <a:gd name="connsiteY184" fmla="*/ 1864093 h 2083506"/>
              <a:gd name="connsiteX185" fmla="*/ 3293818 w 12191999"/>
              <a:gd name="connsiteY185" fmla="*/ 1864135 h 2083506"/>
              <a:gd name="connsiteX186" fmla="*/ 3289881 w 12191999"/>
              <a:gd name="connsiteY186" fmla="*/ 1862954 h 2083506"/>
              <a:gd name="connsiteX187" fmla="*/ 3253090 w 12191999"/>
              <a:gd name="connsiteY187" fmla="*/ 1861164 h 2083506"/>
              <a:gd name="connsiteX188" fmla="*/ 3252949 w 12191999"/>
              <a:gd name="connsiteY188" fmla="*/ 1860574 h 2083506"/>
              <a:gd name="connsiteX189" fmla="*/ 3244187 w 12191999"/>
              <a:gd name="connsiteY189" fmla="*/ 1857604 h 2083506"/>
              <a:gd name="connsiteX190" fmla="*/ 3246570 w 12191999"/>
              <a:gd name="connsiteY190" fmla="*/ 1852946 h 2083506"/>
              <a:gd name="connsiteX191" fmla="*/ 3237810 w 12191999"/>
              <a:gd name="connsiteY191" fmla="*/ 1853064 h 2083506"/>
              <a:gd name="connsiteX192" fmla="*/ 3230822 w 12191999"/>
              <a:gd name="connsiteY192" fmla="*/ 1855474 h 2083506"/>
              <a:gd name="connsiteX193" fmla="*/ 3136549 w 12191999"/>
              <a:gd name="connsiteY193" fmla="*/ 1874037 h 2083506"/>
              <a:gd name="connsiteX194" fmla="*/ 2845754 w 12191999"/>
              <a:gd name="connsiteY194" fmla="*/ 1910932 h 2083506"/>
              <a:gd name="connsiteX195" fmla="*/ 2786878 w 12191999"/>
              <a:gd name="connsiteY195" fmla="*/ 1917162 h 2083506"/>
              <a:gd name="connsiteX196" fmla="*/ 2725298 w 12191999"/>
              <a:gd name="connsiteY196" fmla="*/ 1912340 h 2083506"/>
              <a:gd name="connsiteX197" fmla="*/ 2697754 w 12191999"/>
              <a:gd name="connsiteY197" fmla="*/ 1914863 h 2083506"/>
              <a:gd name="connsiteX198" fmla="*/ 2568063 w 12191999"/>
              <a:gd name="connsiteY198" fmla="*/ 1936283 h 2083506"/>
              <a:gd name="connsiteX199" fmla="*/ 2489784 w 12191999"/>
              <a:gd name="connsiteY199" fmla="*/ 1943720 h 2083506"/>
              <a:gd name="connsiteX200" fmla="*/ 2458978 w 12191999"/>
              <a:gd name="connsiteY200" fmla="*/ 1938095 h 2083506"/>
              <a:gd name="connsiteX201" fmla="*/ 2318712 w 12191999"/>
              <a:gd name="connsiteY201" fmla="*/ 1934474 h 2083506"/>
              <a:gd name="connsiteX202" fmla="*/ 2268709 w 12191999"/>
              <a:gd name="connsiteY202" fmla="*/ 1940521 h 2083506"/>
              <a:gd name="connsiteX203" fmla="*/ 2264080 w 12191999"/>
              <a:gd name="connsiteY203" fmla="*/ 1941232 h 2083506"/>
              <a:gd name="connsiteX204" fmla="*/ 2254684 w 12191999"/>
              <a:gd name="connsiteY204" fmla="*/ 1943524 h 2083506"/>
              <a:gd name="connsiteX205" fmla="*/ 2252523 w 12191999"/>
              <a:gd name="connsiteY205" fmla="*/ 1943004 h 2083506"/>
              <a:gd name="connsiteX206" fmla="*/ 2173350 w 12191999"/>
              <a:gd name="connsiteY206" fmla="*/ 1929202 h 2083506"/>
              <a:gd name="connsiteX207" fmla="*/ 2155266 w 12191999"/>
              <a:gd name="connsiteY207" fmla="*/ 1920267 h 2083506"/>
              <a:gd name="connsiteX208" fmla="*/ 2091013 w 12191999"/>
              <a:gd name="connsiteY208" fmla="*/ 1914631 h 2083506"/>
              <a:gd name="connsiteX209" fmla="*/ 2030712 w 12191999"/>
              <a:gd name="connsiteY209" fmla="*/ 1897690 h 2083506"/>
              <a:gd name="connsiteX210" fmla="*/ 1908838 w 12191999"/>
              <a:gd name="connsiteY210" fmla="*/ 1892222 h 2083506"/>
              <a:gd name="connsiteX211" fmla="*/ 1877796 w 12191999"/>
              <a:gd name="connsiteY211" fmla="*/ 1883887 h 2083506"/>
              <a:gd name="connsiteX212" fmla="*/ 1875824 w 12191999"/>
              <a:gd name="connsiteY212" fmla="*/ 1879265 h 2083506"/>
              <a:gd name="connsiteX213" fmla="*/ 1823048 w 12191999"/>
              <a:gd name="connsiteY213" fmla="*/ 1881064 h 2083506"/>
              <a:gd name="connsiteX214" fmla="*/ 1765736 w 12191999"/>
              <a:gd name="connsiteY214" fmla="*/ 1856578 h 2083506"/>
              <a:gd name="connsiteX215" fmla="*/ 1725669 w 12191999"/>
              <a:gd name="connsiteY215" fmla="*/ 1833744 h 2083506"/>
              <a:gd name="connsiteX216" fmla="*/ 1725216 w 12191999"/>
              <a:gd name="connsiteY216" fmla="*/ 1829447 h 2083506"/>
              <a:gd name="connsiteX217" fmla="*/ 1721485 w 12191999"/>
              <a:gd name="connsiteY217" fmla="*/ 1828960 h 2083506"/>
              <a:gd name="connsiteX218" fmla="*/ 1717786 w 12191999"/>
              <a:gd name="connsiteY218" fmla="*/ 1832224 h 2083506"/>
              <a:gd name="connsiteX219" fmla="*/ 1689907 w 12191999"/>
              <a:gd name="connsiteY219" fmla="*/ 1825425 h 2083506"/>
              <a:gd name="connsiteX220" fmla="*/ 1688093 w 12191999"/>
              <a:gd name="connsiteY220" fmla="*/ 1817391 h 2083506"/>
              <a:gd name="connsiteX221" fmla="*/ 1496789 w 12191999"/>
              <a:gd name="connsiteY221" fmla="*/ 1805297 h 2083506"/>
              <a:gd name="connsiteX222" fmla="*/ 1392839 w 12191999"/>
              <a:gd name="connsiteY222" fmla="*/ 1758649 h 2083506"/>
              <a:gd name="connsiteX223" fmla="*/ 1360872 w 12191999"/>
              <a:gd name="connsiteY223" fmla="*/ 1752441 h 2083506"/>
              <a:gd name="connsiteX224" fmla="*/ 1313885 w 12191999"/>
              <a:gd name="connsiteY224" fmla="*/ 1731785 h 2083506"/>
              <a:gd name="connsiteX225" fmla="*/ 1247665 w 12191999"/>
              <a:gd name="connsiteY225" fmla="*/ 1727765 h 2083506"/>
              <a:gd name="connsiteX226" fmla="*/ 1196850 w 12191999"/>
              <a:gd name="connsiteY226" fmla="*/ 1729622 h 2083506"/>
              <a:gd name="connsiteX227" fmla="*/ 1168728 w 12191999"/>
              <a:gd name="connsiteY227" fmla="*/ 1728550 h 2083506"/>
              <a:gd name="connsiteX228" fmla="*/ 1096918 w 12191999"/>
              <a:gd name="connsiteY228" fmla="*/ 1721485 h 2083506"/>
              <a:gd name="connsiteX229" fmla="*/ 1094082 w 12191999"/>
              <a:gd name="connsiteY229" fmla="*/ 1720113 h 2083506"/>
              <a:gd name="connsiteX230" fmla="*/ 1040782 w 12191999"/>
              <a:gd name="connsiteY230" fmla="*/ 1721762 h 2083506"/>
              <a:gd name="connsiteX231" fmla="*/ 955980 w 12191999"/>
              <a:gd name="connsiteY231" fmla="*/ 1719289 h 2083506"/>
              <a:gd name="connsiteX232" fmla="*/ 926108 w 12191999"/>
              <a:gd name="connsiteY232" fmla="*/ 1715917 h 2083506"/>
              <a:gd name="connsiteX233" fmla="*/ 876049 w 12191999"/>
              <a:gd name="connsiteY233" fmla="*/ 1710422 h 2083506"/>
              <a:gd name="connsiteX234" fmla="*/ 839194 w 12191999"/>
              <a:gd name="connsiteY234" fmla="*/ 1700176 h 2083506"/>
              <a:gd name="connsiteX235" fmla="*/ 797112 w 12191999"/>
              <a:gd name="connsiteY235" fmla="*/ 1698014 h 2083506"/>
              <a:gd name="connsiteX236" fmla="*/ 786610 w 12191999"/>
              <a:gd name="connsiteY236" fmla="*/ 1705455 h 2083506"/>
              <a:gd name="connsiteX237" fmla="*/ 741833 w 12191999"/>
              <a:gd name="connsiteY237" fmla="*/ 1700566 h 2083506"/>
              <a:gd name="connsiteX238" fmla="*/ 673985 w 12191999"/>
              <a:gd name="connsiteY238" fmla="*/ 1692278 h 2083506"/>
              <a:gd name="connsiteX239" fmla="*/ 634665 w 12191999"/>
              <a:gd name="connsiteY239" fmla="*/ 1689550 h 2083506"/>
              <a:gd name="connsiteX240" fmla="*/ 527471 w 12191999"/>
              <a:gd name="connsiteY240" fmla="*/ 1679869 h 2083506"/>
              <a:gd name="connsiteX241" fmla="*/ 420260 w 12191999"/>
              <a:gd name="connsiteY241" fmla="*/ 1668475 h 2083506"/>
              <a:gd name="connsiteX242" fmla="*/ 357630 w 12191999"/>
              <a:gd name="connsiteY242" fmla="*/ 1652142 h 2083506"/>
              <a:gd name="connsiteX243" fmla="*/ 269407 w 12191999"/>
              <a:gd name="connsiteY243" fmla="*/ 1643812 h 2083506"/>
              <a:gd name="connsiteX244" fmla="*/ 254769 w 12191999"/>
              <a:gd name="connsiteY244" fmla="*/ 1641013 h 2083506"/>
              <a:gd name="connsiteX245" fmla="*/ 150763 w 12191999"/>
              <a:gd name="connsiteY245" fmla="*/ 1628143 h 2083506"/>
              <a:gd name="connsiteX246" fmla="*/ 29133 w 12191999"/>
              <a:gd name="connsiteY246" fmla="*/ 1626172 h 2083506"/>
              <a:gd name="connsiteX247" fmla="*/ 0 w 12191999"/>
              <a:gd name="connsiteY247" fmla="*/ 1619589 h 2083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</a:cxnLst>
            <a:rect l="l" t="t" r="r" b="b"/>
            <a:pathLst>
              <a:path w="12191999" h="2083506">
                <a:moveTo>
                  <a:pt x="0" y="0"/>
                </a:moveTo>
                <a:lnTo>
                  <a:pt x="9429748" y="0"/>
                </a:lnTo>
                <a:lnTo>
                  <a:pt x="9429748" y="1"/>
                </a:lnTo>
                <a:lnTo>
                  <a:pt x="12191999" y="1"/>
                </a:lnTo>
                <a:lnTo>
                  <a:pt x="12191999" y="1164372"/>
                </a:lnTo>
                <a:lnTo>
                  <a:pt x="12147852" y="1163783"/>
                </a:lnTo>
                <a:cubicBezTo>
                  <a:pt x="12063101" y="1189107"/>
                  <a:pt x="12045020" y="1156925"/>
                  <a:pt x="11993604" y="1153496"/>
                </a:cubicBezTo>
                <a:cubicBezTo>
                  <a:pt x="11954216" y="1165241"/>
                  <a:pt x="11911195" y="1167350"/>
                  <a:pt x="11865319" y="1176624"/>
                </a:cubicBezTo>
                <a:cubicBezTo>
                  <a:pt x="11822513" y="1184682"/>
                  <a:pt x="11766915" y="1201558"/>
                  <a:pt x="11718353" y="1209136"/>
                </a:cubicBezTo>
                <a:cubicBezTo>
                  <a:pt x="11675379" y="1217463"/>
                  <a:pt x="11638007" y="1216639"/>
                  <a:pt x="11609067" y="1218512"/>
                </a:cubicBezTo>
                <a:cubicBezTo>
                  <a:pt x="11597582" y="1221322"/>
                  <a:pt x="11554280" y="1243577"/>
                  <a:pt x="11545958" y="1240430"/>
                </a:cubicBezTo>
                <a:lnTo>
                  <a:pt x="11445770" y="1225780"/>
                </a:lnTo>
                <a:cubicBezTo>
                  <a:pt x="11425543" y="1230782"/>
                  <a:pt x="11413740" y="1222096"/>
                  <a:pt x="11398842" y="1227250"/>
                </a:cubicBezTo>
                <a:cubicBezTo>
                  <a:pt x="11367060" y="1233093"/>
                  <a:pt x="11269285" y="1263712"/>
                  <a:pt x="11240093" y="1266797"/>
                </a:cubicBezTo>
                <a:cubicBezTo>
                  <a:pt x="11197297" y="1273685"/>
                  <a:pt x="11181311" y="1272682"/>
                  <a:pt x="11141364" y="1288059"/>
                </a:cubicBezTo>
                <a:cubicBezTo>
                  <a:pt x="11099891" y="1305386"/>
                  <a:pt x="11051533" y="1319157"/>
                  <a:pt x="11015396" y="1353104"/>
                </a:cubicBezTo>
                <a:cubicBezTo>
                  <a:pt x="11009424" y="1362217"/>
                  <a:pt x="10992328" y="1361966"/>
                  <a:pt x="10973905" y="1365109"/>
                </a:cubicBezTo>
                <a:cubicBezTo>
                  <a:pt x="10955482" y="1368254"/>
                  <a:pt x="10907369" y="1372817"/>
                  <a:pt x="10904858" y="1371966"/>
                </a:cubicBezTo>
                <a:cubicBezTo>
                  <a:pt x="10880521" y="1379494"/>
                  <a:pt x="10873670" y="1399734"/>
                  <a:pt x="10827883" y="1410270"/>
                </a:cubicBezTo>
                <a:cubicBezTo>
                  <a:pt x="10790248" y="1415655"/>
                  <a:pt x="10724899" y="1420726"/>
                  <a:pt x="10690996" y="1426394"/>
                </a:cubicBezTo>
                <a:cubicBezTo>
                  <a:pt x="10676463" y="1423331"/>
                  <a:pt x="10634514" y="1436908"/>
                  <a:pt x="10624461" y="1444283"/>
                </a:cubicBezTo>
                <a:cubicBezTo>
                  <a:pt x="10601952" y="1468442"/>
                  <a:pt x="10536224" y="1460228"/>
                  <a:pt x="10517208" y="1478947"/>
                </a:cubicBezTo>
                <a:cubicBezTo>
                  <a:pt x="10509508" y="1482271"/>
                  <a:pt x="10505833" y="1468818"/>
                  <a:pt x="10497937" y="1469831"/>
                </a:cubicBezTo>
                <a:lnTo>
                  <a:pt x="10471201" y="1486037"/>
                </a:lnTo>
                <a:lnTo>
                  <a:pt x="10448263" y="1478223"/>
                </a:lnTo>
                <a:lnTo>
                  <a:pt x="10388089" y="1507175"/>
                </a:lnTo>
                <a:cubicBezTo>
                  <a:pt x="10350285" y="1513081"/>
                  <a:pt x="10383281" y="1526586"/>
                  <a:pt x="10333720" y="1515848"/>
                </a:cubicBezTo>
                <a:cubicBezTo>
                  <a:pt x="10286428" y="1526223"/>
                  <a:pt x="10174884" y="1550019"/>
                  <a:pt x="10104338" y="1569424"/>
                </a:cubicBezTo>
                <a:cubicBezTo>
                  <a:pt x="10066963" y="1581564"/>
                  <a:pt x="9967395" y="1605712"/>
                  <a:pt x="9910445" y="1632275"/>
                </a:cubicBezTo>
                <a:cubicBezTo>
                  <a:pt x="9856131" y="1644130"/>
                  <a:pt x="9831118" y="1689967"/>
                  <a:pt x="9770872" y="1688088"/>
                </a:cubicBezTo>
                <a:cubicBezTo>
                  <a:pt x="9769882" y="1691843"/>
                  <a:pt x="9737016" y="1697044"/>
                  <a:pt x="9733849" y="1700034"/>
                </a:cubicBezTo>
                <a:lnTo>
                  <a:pt x="9703714" y="1730093"/>
                </a:lnTo>
                <a:lnTo>
                  <a:pt x="9698351" y="1730377"/>
                </a:lnTo>
                <a:lnTo>
                  <a:pt x="9632895" y="1736363"/>
                </a:lnTo>
                <a:lnTo>
                  <a:pt x="9569107" y="1741010"/>
                </a:lnTo>
                <a:cubicBezTo>
                  <a:pt x="9558961" y="1745882"/>
                  <a:pt x="9548028" y="1750646"/>
                  <a:pt x="9536451" y="1755120"/>
                </a:cubicBezTo>
                <a:lnTo>
                  <a:pt x="9529385" y="1757515"/>
                </a:lnTo>
                <a:lnTo>
                  <a:pt x="9498527" y="1753117"/>
                </a:lnTo>
                <a:lnTo>
                  <a:pt x="9436642" y="1755478"/>
                </a:lnTo>
                <a:lnTo>
                  <a:pt x="9429748" y="1756317"/>
                </a:lnTo>
                <a:lnTo>
                  <a:pt x="9429748" y="1768745"/>
                </a:lnTo>
                <a:lnTo>
                  <a:pt x="9425802" y="1769273"/>
                </a:lnTo>
                <a:cubicBezTo>
                  <a:pt x="9390751" y="1773262"/>
                  <a:pt x="9371406" y="1773457"/>
                  <a:pt x="9349763" y="1776107"/>
                </a:cubicBezTo>
                <a:cubicBezTo>
                  <a:pt x="9314721" y="1782260"/>
                  <a:pt x="9277650" y="1796217"/>
                  <a:pt x="9256503" y="1800699"/>
                </a:cubicBezTo>
                <a:lnTo>
                  <a:pt x="9222873" y="1803003"/>
                </a:lnTo>
                <a:lnTo>
                  <a:pt x="9224095" y="1807355"/>
                </a:lnTo>
                <a:lnTo>
                  <a:pt x="9211603" y="1807675"/>
                </a:lnTo>
                <a:lnTo>
                  <a:pt x="9183719" y="1807781"/>
                </a:lnTo>
                <a:cubicBezTo>
                  <a:pt x="9166319" y="1808439"/>
                  <a:pt x="9117935" y="1807396"/>
                  <a:pt x="9100221" y="1808989"/>
                </a:cubicBezTo>
                <a:cubicBezTo>
                  <a:pt x="9095111" y="1813630"/>
                  <a:pt x="9087224" y="1816160"/>
                  <a:pt x="9077439" y="1817333"/>
                </a:cubicBezTo>
                <a:lnTo>
                  <a:pt x="9055889" y="1817464"/>
                </a:lnTo>
                <a:lnTo>
                  <a:pt x="8930912" y="1828648"/>
                </a:lnTo>
                <a:lnTo>
                  <a:pt x="8913729" y="1829483"/>
                </a:lnTo>
                <a:lnTo>
                  <a:pt x="8904423" y="1833234"/>
                </a:lnTo>
                <a:cubicBezTo>
                  <a:pt x="8897319" y="1833982"/>
                  <a:pt x="8876911" y="1833498"/>
                  <a:pt x="8871099" y="1833979"/>
                </a:cubicBezTo>
                <a:lnTo>
                  <a:pt x="8869557" y="1836113"/>
                </a:lnTo>
                <a:cubicBezTo>
                  <a:pt x="8851043" y="1839524"/>
                  <a:pt x="8781405" y="1850882"/>
                  <a:pt x="8760021" y="1854442"/>
                </a:cubicBezTo>
                <a:cubicBezTo>
                  <a:pt x="8755749" y="1851161"/>
                  <a:pt x="8746183" y="1856343"/>
                  <a:pt x="8741254" y="1857469"/>
                </a:cubicBezTo>
                <a:cubicBezTo>
                  <a:pt x="8740491" y="1855259"/>
                  <a:pt x="8728559" y="1854585"/>
                  <a:pt x="8725039" y="1856552"/>
                </a:cubicBezTo>
                <a:cubicBezTo>
                  <a:pt x="8641157" y="1867333"/>
                  <a:pt x="8683145" y="1845054"/>
                  <a:pt x="8635265" y="1859168"/>
                </a:cubicBezTo>
                <a:cubicBezTo>
                  <a:pt x="8626795" y="1860103"/>
                  <a:pt x="8619931" y="1859212"/>
                  <a:pt x="8613911" y="1857561"/>
                </a:cubicBezTo>
                <a:lnTo>
                  <a:pt x="8604931" y="1854170"/>
                </a:lnTo>
                <a:lnTo>
                  <a:pt x="8570171" y="1860579"/>
                </a:lnTo>
                <a:cubicBezTo>
                  <a:pt x="8553049" y="1862813"/>
                  <a:pt x="8535028" y="1864294"/>
                  <a:pt x="8516537" y="1864971"/>
                </a:cubicBezTo>
                <a:cubicBezTo>
                  <a:pt x="8512388" y="1860455"/>
                  <a:pt x="8497874" y="1866870"/>
                  <a:pt x="8491046" y="1868141"/>
                </a:cubicBezTo>
                <a:cubicBezTo>
                  <a:pt x="8490975" y="1865191"/>
                  <a:pt x="8475847" y="1863778"/>
                  <a:pt x="8470478" y="1866216"/>
                </a:cubicBezTo>
                <a:cubicBezTo>
                  <a:pt x="8357654" y="1876758"/>
                  <a:pt x="8421139" y="1849210"/>
                  <a:pt x="8353433" y="1865729"/>
                </a:cubicBezTo>
                <a:lnTo>
                  <a:pt x="8347675" y="1865075"/>
                </a:lnTo>
                <a:lnTo>
                  <a:pt x="8343939" y="1865677"/>
                </a:lnTo>
                <a:cubicBezTo>
                  <a:pt x="8309852" y="1870841"/>
                  <a:pt x="8272587" y="1875809"/>
                  <a:pt x="8221566" y="1881148"/>
                </a:cubicBezTo>
                <a:cubicBezTo>
                  <a:pt x="8158043" y="1892960"/>
                  <a:pt x="8095547" y="1914042"/>
                  <a:pt x="8066095" y="1919902"/>
                </a:cubicBezTo>
                <a:cubicBezTo>
                  <a:pt x="8058949" y="1919234"/>
                  <a:pt x="8051921" y="1917862"/>
                  <a:pt x="8044849" y="1916308"/>
                </a:cubicBezTo>
                <a:lnTo>
                  <a:pt x="8041142" y="1915506"/>
                </a:lnTo>
                <a:lnTo>
                  <a:pt x="8022159" y="1911521"/>
                </a:lnTo>
                <a:lnTo>
                  <a:pt x="7944932" y="1917265"/>
                </a:lnTo>
                <a:lnTo>
                  <a:pt x="7879011" y="1928570"/>
                </a:lnTo>
                <a:lnTo>
                  <a:pt x="7865529" y="1934399"/>
                </a:lnTo>
                <a:lnTo>
                  <a:pt x="7774801" y="1947969"/>
                </a:lnTo>
                <a:lnTo>
                  <a:pt x="7748398" y="1955982"/>
                </a:lnTo>
                <a:lnTo>
                  <a:pt x="7740684" y="1955717"/>
                </a:lnTo>
                <a:cubicBezTo>
                  <a:pt x="7728362" y="1958584"/>
                  <a:pt x="7714099" y="1968442"/>
                  <a:pt x="7712976" y="1960442"/>
                </a:cubicBezTo>
                <a:lnTo>
                  <a:pt x="7699956" y="1966104"/>
                </a:lnTo>
                <a:lnTo>
                  <a:pt x="7684158" y="1962927"/>
                </a:lnTo>
                <a:cubicBezTo>
                  <a:pt x="7674684" y="1962643"/>
                  <a:pt x="7652105" y="1963177"/>
                  <a:pt x="7643109" y="1964400"/>
                </a:cubicBezTo>
                <a:lnTo>
                  <a:pt x="7630180" y="1970266"/>
                </a:lnTo>
                <a:lnTo>
                  <a:pt x="7609131" y="1971774"/>
                </a:lnTo>
                <a:cubicBezTo>
                  <a:pt x="7596694" y="1971644"/>
                  <a:pt x="7570258" y="1969757"/>
                  <a:pt x="7555555" y="1969491"/>
                </a:cubicBezTo>
                <a:cubicBezTo>
                  <a:pt x="7541460" y="1966540"/>
                  <a:pt x="7530571" y="1964848"/>
                  <a:pt x="7520919" y="1970177"/>
                </a:cubicBezTo>
                <a:cubicBezTo>
                  <a:pt x="7500295" y="1966884"/>
                  <a:pt x="7480780" y="1949401"/>
                  <a:pt x="7456258" y="1960468"/>
                </a:cubicBezTo>
                <a:cubicBezTo>
                  <a:pt x="7434946" y="1957506"/>
                  <a:pt x="7435772" y="1952500"/>
                  <a:pt x="7393047" y="1952408"/>
                </a:cubicBezTo>
                <a:cubicBezTo>
                  <a:pt x="7356520" y="1952860"/>
                  <a:pt x="7236307" y="1958626"/>
                  <a:pt x="7199912" y="1959913"/>
                </a:cubicBezTo>
                <a:cubicBezTo>
                  <a:pt x="7176501" y="1959942"/>
                  <a:pt x="7160098" y="1958343"/>
                  <a:pt x="7146774" y="1956641"/>
                </a:cubicBezTo>
                <a:lnTo>
                  <a:pt x="7122244" y="1953891"/>
                </a:lnTo>
                <a:lnTo>
                  <a:pt x="7032241" y="1962723"/>
                </a:lnTo>
                <a:cubicBezTo>
                  <a:pt x="6997214" y="1965198"/>
                  <a:pt x="6963725" y="1968396"/>
                  <a:pt x="6941492" y="1976868"/>
                </a:cubicBezTo>
                <a:cubicBezTo>
                  <a:pt x="6947015" y="1970398"/>
                  <a:pt x="6923088" y="1965379"/>
                  <a:pt x="6906514" y="1968589"/>
                </a:cubicBezTo>
                <a:cubicBezTo>
                  <a:pt x="6925890" y="1943204"/>
                  <a:pt x="6840983" y="1991464"/>
                  <a:pt x="6826395" y="1974141"/>
                </a:cubicBezTo>
                <a:cubicBezTo>
                  <a:pt x="6825676" y="1990223"/>
                  <a:pt x="6751393" y="2017492"/>
                  <a:pt x="6716431" y="2004297"/>
                </a:cubicBezTo>
                <a:cubicBezTo>
                  <a:pt x="6663167" y="2007518"/>
                  <a:pt x="6625450" y="2020811"/>
                  <a:pt x="6569607" y="2015496"/>
                </a:cubicBezTo>
                <a:cubicBezTo>
                  <a:pt x="6567874" y="2017648"/>
                  <a:pt x="6565034" y="2019449"/>
                  <a:pt x="6561430" y="2020996"/>
                </a:cubicBezTo>
                <a:lnTo>
                  <a:pt x="6549371" y="2024747"/>
                </a:lnTo>
                <a:lnTo>
                  <a:pt x="6547040" y="2024474"/>
                </a:lnTo>
                <a:cubicBezTo>
                  <a:pt x="6537882" y="2024425"/>
                  <a:pt x="6533193" y="2025332"/>
                  <a:pt x="6530482" y="2026659"/>
                </a:cubicBezTo>
                <a:lnTo>
                  <a:pt x="6528565" y="2028600"/>
                </a:lnTo>
                <a:lnTo>
                  <a:pt x="6517741" y="2030558"/>
                </a:lnTo>
                <a:lnTo>
                  <a:pt x="6497855" y="2035650"/>
                </a:lnTo>
                <a:lnTo>
                  <a:pt x="6492785" y="2035444"/>
                </a:lnTo>
                <a:lnTo>
                  <a:pt x="6460692" y="2041321"/>
                </a:lnTo>
                <a:lnTo>
                  <a:pt x="6459609" y="2040851"/>
                </a:lnTo>
                <a:cubicBezTo>
                  <a:pt x="6456451" y="2039933"/>
                  <a:pt x="6452734" y="2039508"/>
                  <a:pt x="6447765" y="2040102"/>
                </a:cubicBezTo>
                <a:cubicBezTo>
                  <a:pt x="6446007" y="2031126"/>
                  <a:pt x="6441093" y="2037380"/>
                  <a:pt x="6426590" y="2039928"/>
                </a:cubicBezTo>
                <a:cubicBezTo>
                  <a:pt x="6423606" y="2033241"/>
                  <a:pt x="6413230" y="2032925"/>
                  <a:pt x="6401693" y="2033537"/>
                </a:cubicBezTo>
                <a:lnTo>
                  <a:pt x="6387141" y="2033161"/>
                </a:lnTo>
                <a:lnTo>
                  <a:pt x="6357846" y="2036782"/>
                </a:lnTo>
                <a:lnTo>
                  <a:pt x="6342914" y="2037585"/>
                </a:lnTo>
                <a:lnTo>
                  <a:pt x="6336300" y="2038781"/>
                </a:lnTo>
                <a:lnTo>
                  <a:pt x="6317178" y="2038968"/>
                </a:lnTo>
                <a:lnTo>
                  <a:pt x="6161427" y="2047338"/>
                </a:lnTo>
                <a:cubicBezTo>
                  <a:pt x="6147824" y="2057658"/>
                  <a:pt x="6118908" y="2077615"/>
                  <a:pt x="6097339" y="2082438"/>
                </a:cubicBezTo>
                <a:cubicBezTo>
                  <a:pt x="6090149" y="2084046"/>
                  <a:pt x="6083776" y="2083972"/>
                  <a:pt x="6079059" y="2081299"/>
                </a:cubicBezTo>
                <a:cubicBezTo>
                  <a:pt x="6063900" y="2082334"/>
                  <a:pt x="6011621" y="2084537"/>
                  <a:pt x="5998439" y="2070958"/>
                </a:cubicBezTo>
                <a:cubicBezTo>
                  <a:pt x="5976443" y="2071759"/>
                  <a:pt x="5925514" y="2069780"/>
                  <a:pt x="5904290" y="2070255"/>
                </a:cubicBezTo>
                <a:cubicBezTo>
                  <a:pt x="5871515" y="2066244"/>
                  <a:pt x="5843986" y="2088249"/>
                  <a:pt x="5814867" y="2079032"/>
                </a:cubicBezTo>
                <a:cubicBezTo>
                  <a:pt x="5792003" y="2070559"/>
                  <a:pt x="5750009" y="2076273"/>
                  <a:pt x="5725743" y="2070558"/>
                </a:cubicBezTo>
                <a:cubicBezTo>
                  <a:pt x="5716432" y="2058355"/>
                  <a:pt x="5667424" y="2047322"/>
                  <a:pt x="5650546" y="2052412"/>
                </a:cubicBezTo>
                <a:cubicBezTo>
                  <a:pt x="5614627" y="2046084"/>
                  <a:pt x="5608108" y="2028306"/>
                  <a:pt x="5581284" y="2023175"/>
                </a:cubicBezTo>
                <a:lnTo>
                  <a:pt x="5572593" y="2018391"/>
                </a:lnTo>
                <a:lnTo>
                  <a:pt x="5548580" y="2016951"/>
                </a:lnTo>
                <a:cubicBezTo>
                  <a:pt x="5523726" y="2017783"/>
                  <a:pt x="5498337" y="2019663"/>
                  <a:pt x="5471173" y="2018786"/>
                </a:cubicBezTo>
                <a:cubicBezTo>
                  <a:pt x="5447687" y="2003020"/>
                  <a:pt x="5353807" y="2022324"/>
                  <a:pt x="5340320" y="2037611"/>
                </a:cubicBezTo>
                <a:cubicBezTo>
                  <a:pt x="5340015" y="2024215"/>
                  <a:pt x="5271937" y="2042455"/>
                  <a:pt x="5254376" y="2042928"/>
                </a:cubicBezTo>
                <a:cubicBezTo>
                  <a:pt x="5248522" y="2043086"/>
                  <a:pt x="5248281" y="2041270"/>
                  <a:pt x="5258035" y="2035649"/>
                </a:cubicBezTo>
                <a:cubicBezTo>
                  <a:pt x="5239374" y="2037214"/>
                  <a:pt x="5220112" y="2030252"/>
                  <a:pt x="5230622" y="2024576"/>
                </a:cubicBezTo>
                <a:cubicBezTo>
                  <a:pt x="5173932" y="2036724"/>
                  <a:pt x="5090262" y="2024645"/>
                  <a:pt x="5026203" y="2030162"/>
                </a:cubicBezTo>
                <a:cubicBezTo>
                  <a:pt x="4991280" y="2016814"/>
                  <a:pt x="5010212" y="2029164"/>
                  <a:pt x="4973988" y="2026668"/>
                </a:cubicBezTo>
                <a:cubicBezTo>
                  <a:pt x="4983896" y="2038955"/>
                  <a:pt x="4930012" y="2019774"/>
                  <a:pt x="4928030" y="2033642"/>
                </a:cubicBezTo>
                <a:cubicBezTo>
                  <a:pt x="4921501" y="2032748"/>
                  <a:pt x="4915238" y="2031445"/>
                  <a:pt x="4908970" y="2030033"/>
                </a:cubicBezTo>
                <a:lnTo>
                  <a:pt x="4905679" y="2029300"/>
                </a:lnTo>
                <a:lnTo>
                  <a:pt x="4892525" y="2028768"/>
                </a:lnTo>
                <a:lnTo>
                  <a:pt x="4888818" y="2025619"/>
                </a:lnTo>
                <a:lnTo>
                  <a:pt x="4869018" y="2022668"/>
                </a:lnTo>
                <a:cubicBezTo>
                  <a:pt x="4861602" y="2022028"/>
                  <a:pt x="4853622" y="2021880"/>
                  <a:pt x="4844804" y="2022527"/>
                </a:cubicBezTo>
                <a:cubicBezTo>
                  <a:pt x="4823110" y="2028022"/>
                  <a:pt x="4789330" y="2021287"/>
                  <a:pt x="4758778" y="2021694"/>
                </a:cubicBezTo>
                <a:lnTo>
                  <a:pt x="4744748" y="2023396"/>
                </a:lnTo>
                <a:lnTo>
                  <a:pt x="4698956" y="2020558"/>
                </a:lnTo>
                <a:cubicBezTo>
                  <a:pt x="4685921" y="2020008"/>
                  <a:pt x="4672392" y="2019718"/>
                  <a:pt x="4658147" y="2019920"/>
                </a:cubicBezTo>
                <a:lnTo>
                  <a:pt x="4631706" y="2021274"/>
                </a:lnTo>
                <a:lnTo>
                  <a:pt x="4624776" y="2020152"/>
                </a:lnTo>
                <a:cubicBezTo>
                  <a:pt x="4612703" y="2020277"/>
                  <a:pt x="4596727" y="2024226"/>
                  <a:pt x="4598150" y="2019429"/>
                </a:cubicBezTo>
                <a:lnTo>
                  <a:pt x="4584588" y="2021092"/>
                </a:lnTo>
                <a:lnTo>
                  <a:pt x="4571203" y="2017263"/>
                </a:lnTo>
                <a:cubicBezTo>
                  <a:pt x="4569736" y="2016374"/>
                  <a:pt x="4568633" y="2015427"/>
                  <a:pt x="4567930" y="2014458"/>
                </a:cubicBezTo>
                <a:lnTo>
                  <a:pt x="4548984" y="2015717"/>
                </a:lnTo>
                <a:lnTo>
                  <a:pt x="4533451" y="2012976"/>
                </a:lnTo>
                <a:lnTo>
                  <a:pt x="4519910" y="2014768"/>
                </a:lnTo>
                <a:lnTo>
                  <a:pt x="4514290" y="2014364"/>
                </a:lnTo>
                <a:lnTo>
                  <a:pt x="4500320" y="2013007"/>
                </a:lnTo>
                <a:cubicBezTo>
                  <a:pt x="4493159" y="2012056"/>
                  <a:pt x="4485144" y="2010910"/>
                  <a:pt x="4476219" y="2009993"/>
                </a:cubicBezTo>
                <a:lnTo>
                  <a:pt x="4468701" y="2009574"/>
                </a:lnTo>
                <a:lnTo>
                  <a:pt x="4452333" y="2004964"/>
                </a:lnTo>
                <a:cubicBezTo>
                  <a:pt x="4440422" y="2001479"/>
                  <a:pt x="4431048" y="1999130"/>
                  <a:pt x="4420644" y="2001021"/>
                </a:cubicBezTo>
                <a:cubicBezTo>
                  <a:pt x="4402911" y="1996519"/>
                  <a:pt x="4390524" y="1983900"/>
                  <a:pt x="4364856" y="1987267"/>
                </a:cubicBezTo>
                <a:cubicBezTo>
                  <a:pt x="4372645" y="1981550"/>
                  <a:pt x="4336350" y="1986575"/>
                  <a:pt x="4332062" y="1980703"/>
                </a:cubicBezTo>
                <a:cubicBezTo>
                  <a:pt x="4330083" y="1975974"/>
                  <a:pt x="4318612" y="1976397"/>
                  <a:pt x="4309876" y="1974653"/>
                </a:cubicBezTo>
                <a:cubicBezTo>
                  <a:pt x="4303650" y="1969824"/>
                  <a:pt x="4259693" y="1965414"/>
                  <a:pt x="4244391" y="1966109"/>
                </a:cubicBezTo>
                <a:cubicBezTo>
                  <a:pt x="4201255" y="1970914"/>
                  <a:pt x="4166558" y="1951471"/>
                  <a:pt x="4132071" y="1954813"/>
                </a:cubicBezTo>
                <a:cubicBezTo>
                  <a:pt x="4123041" y="1954358"/>
                  <a:pt x="4115554" y="1953263"/>
                  <a:pt x="4109069" y="1951778"/>
                </a:cubicBezTo>
                <a:lnTo>
                  <a:pt x="4092908" y="1946662"/>
                </a:lnTo>
                <a:cubicBezTo>
                  <a:pt x="4092707" y="1945539"/>
                  <a:pt x="4092506" y="1944415"/>
                  <a:pt x="4092306" y="1943291"/>
                </a:cubicBezTo>
                <a:lnTo>
                  <a:pt x="4080234" y="1941219"/>
                </a:lnTo>
                <a:lnTo>
                  <a:pt x="4077778" y="1940145"/>
                </a:lnTo>
                <a:cubicBezTo>
                  <a:pt x="4073105" y="1938081"/>
                  <a:pt x="4068339" y="1936119"/>
                  <a:pt x="4062936" y="1934506"/>
                </a:cubicBezTo>
                <a:cubicBezTo>
                  <a:pt x="4048082" y="1947155"/>
                  <a:pt x="4014523" y="1922869"/>
                  <a:pt x="4012506" y="1935475"/>
                </a:cubicBezTo>
                <a:cubicBezTo>
                  <a:pt x="3980228" y="1928812"/>
                  <a:pt x="3986775" y="1942559"/>
                  <a:pt x="3965880" y="1925968"/>
                </a:cubicBezTo>
                <a:cubicBezTo>
                  <a:pt x="3899515" y="1923414"/>
                  <a:pt x="3830855" y="1902158"/>
                  <a:pt x="3765338" y="1906649"/>
                </a:cubicBezTo>
                <a:cubicBezTo>
                  <a:pt x="3780686" y="1902635"/>
                  <a:pt x="3768784" y="1893856"/>
                  <a:pt x="3749493" y="1893071"/>
                </a:cubicBezTo>
                <a:cubicBezTo>
                  <a:pt x="3807776" y="1876857"/>
                  <a:pt x="3656400" y="1898030"/>
                  <a:pt x="3672704" y="1881383"/>
                </a:cubicBezTo>
                <a:cubicBezTo>
                  <a:pt x="3645532" y="1893973"/>
                  <a:pt x="3537791" y="1900656"/>
                  <a:pt x="3530082" y="1883187"/>
                </a:cubicBezTo>
                <a:cubicBezTo>
                  <a:pt x="3479808" y="1875044"/>
                  <a:pt x="3426017" y="1877998"/>
                  <a:pt x="3387664" y="1862579"/>
                </a:cubicBezTo>
                <a:cubicBezTo>
                  <a:pt x="3382649" y="1863935"/>
                  <a:pt x="3377277" y="1864791"/>
                  <a:pt x="3371681" y="1865293"/>
                </a:cubicBezTo>
                <a:lnTo>
                  <a:pt x="3355305" y="1865842"/>
                </a:lnTo>
                <a:lnTo>
                  <a:pt x="3353790" y="1865158"/>
                </a:lnTo>
                <a:cubicBezTo>
                  <a:pt x="3346144" y="1863282"/>
                  <a:pt x="3340687" y="1863057"/>
                  <a:pt x="3336210" y="1863564"/>
                </a:cubicBezTo>
                <a:lnTo>
                  <a:pt x="3331381" y="1864716"/>
                </a:lnTo>
                <a:lnTo>
                  <a:pt x="3319012" y="1864093"/>
                </a:lnTo>
                <a:lnTo>
                  <a:pt x="3293818" y="1864135"/>
                </a:lnTo>
                <a:lnTo>
                  <a:pt x="3289881" y="1862954"/>
                </a:lnTo>
                <a:lnTo>
                  <a:pt x="3253090" y="1861164"/>
                </a:lnTo>
                <a:cubicBezTo>
                  <a:pt x="3253042" y="1860968"/>
                  <a:pt x="3252996" y="1860771"/>
                  <a:pt x="3252949" y="1860574"/>
                </a:cubicBezTo>
                <a:cubicBezTo>
                  <a:pt x="3251799" y="1859213"/>
                  <a:pt x="3249368" y="1858131"/>
                  <a:pt x="3244187" y="1857604"/>
                </a:cubicBezTo>
                <a:cubicBezTo>
                  <a:pt x="3250860" y="1853873"/>
                  <a:pt x="3250577" y="1852999"/>
                  <a:pt x="3246570" y="1852946"/>
                </a:cubicBezTo>
                <a:lnTo>
                  <a:pt x="3237810" y="1853064"/>
                </a:lnTo>
                <a:lnTo>
                  <a:pt x="3230822" y="1855474"/>
                </a:lnTo>
                <a:cubicBezTo>
                  <a:pt x="3206812" y="1862286"/>
                  <a:pt x="3176733" y="1868865"/>
                  <a:pt x="3136549" y="1874037"/>
                </a:cubicBezTo>
                <a:cubicBezTo>
                  <a:pt x="3081163" y="1880168"/>
                  <a:pt x="2902557" y="1900580"/>
                  <a:pt x="2845754" y="1910932"/>
                </a:cubicBezTo>
                <a:cubicBezTo>
                  <a:pt x="2860822" y="1944376"/>
                  <a:pt x="2813389" y="1905358"/>
                  <a:pt x="2786878" y="1917162"/>
                </a:cubicBezTo>
                <a:cubicBezTo>
                  <a:pt x="2766803" y="1917398"/>
                  <a:pt x="2741628" y="1915886"/>
                  <a:pt x="2725298" y="1912340"/>
                </a:cubicBezTo>
                <a:cubicBezTo>
                  <a:pt x="2716680" y="1911427"/>
                  <a:pt x="2707572" y="1911972"/>
                  <a:pt x="2697754" y="1914863"/>
                </a:cubicBezTo>
                <a:cubicBezTo>
                  <a:pt x="2667185" y="1939014"/>
                  <a:pt x="2622149" y="1926211"/>
                  <a:pt x="2568063" y="1936283"/>
                </a:cubicBezTo>
                <a:cubicBezTo>
                  <a:pt x="2552625" y="1932001"/>
                  <a:pt x="2502682" y="1953378"/>
                  <a:pt x="2489784" y="1943720"/>
                </a:cubicBezTo>
                <a:cubicBezTo>
                  <a:pt x="2478524" y="1943155"/>
                  <a:pt x="2467418" y="1949411"/>
                  <a:pt x="2458978" y="1938095"/>
                </a:cubicBezTo>
                <a:cubicBezTo>
                  <a:pt x="2417552" y="1934639"/>
                  <a:pt x="2366376" y="1931293"/>
                  <a:pt x="2318712" y="1934474"/>
                </a:cubicBezTo>
                <a:cubicBezTo>
                  <a:pt x="2296029" y="1936526"/>
                  <a:pt x="2282069" y="1938434"/>
                  <a:pt x="2268709" y="1940521"/>
                </a:cubicBezTo>
                <a:lnTo>
                  <a:pt x="2264080" y="1941232"/>
                </a:lnTo>
                <a:lnTo>
                  <a:pt x="2254684" y="1943524"/>
                </a:lnTo>
                <a:lnTo>
                  <a:pt x="2252523" y="1943004"/>
                </a:lnTo>
                <a:lnTo>
                  <a:pt x="2173350" y="1929202"/>
                </a:lnTo>
                <a:lnTo>
                  <a:pt x="2155266" y="1920267"/>
                </a:lnTo>
                <a:lnTo>
                  <a:pt x="2091013" y="1914631"/>
                </a:lnTo>
                <a:cubicBezTo>
                  <a:pt x="2033357" y="1920614"/>
                  <a:pt x="2070513" y="1905065"/>
                  <a:pt x="2030712" y="1897690"/>
                </a:cubicBezTo>
                <a:cubicBezTo>
                  <a:pt x="1994539" y="1893055"/>
                  <a:pt x="1958569" y="1883188"/>
                  <a:pt x="1908838" y="1892222"/>
                </a:cubicBezTo>
                <a:cubicBezTo>
                  <a:pt x="1897236" y="1896147"/>
                  <a:pt x="1883338" y="1892415"/>
                  <a:pt x="1877796" y="1883887"/>
                </a:cubicBezTo>
                <a:cubicBezTo>
                  <a:pt x="1876842" y="1882419"/>
                  <a:pt x="1876177" y="1880863"/>
                  <a:pt x="1875824" y="1879265"/>
                </a:cubicBezTo>
                <a:cubicBezTo>
                  <a:pt x="1843474" y="1887199"/>
                  <a:pt x="1841511" y="1873818"/>
                  <a:pt x="1823048" y="1881064"/>
                </a:cubicBezTo>
                <a:cubicBezTo>
                  <a:pt x="1792640" y="1872164"/>
                  <a:pt x="1782358" y="1850450"/>
                  <a:pt x="1765736" y="1856578"/>
                </a:cubicBezTo>
                <a:cubicBezTo>
                  <a:pt x="1753024" y="1849107"/>
                  <a:pt x="1745932" y="1828316"/>
                  <a:pt x="1725669" y="1833744"/>
                </a:cubicBezTo>
                <a:cubicBezTo>
                  <a:pt x="1727428" y="1831405"/>
                  <a:pt x="1726953" y="1830157"/>
                  <a:pt x="1725216" y="1829447"/>
                </a:cubicBezTo>
                <a:lnTo>
                  <a:pt x="1721485" y="1828960"/>
                </a:lnTo>
                <a:lnTo>
                  <a:pt x="1717786" y="1832224"/>
                </a:lnTo>
                <a:cubicBezTo>
                  <a:pt x="1703445" y="1843277"/>
                  <a:pt x="1706547" y="1827935"/>
                  <a:pt x="1689907" y="1825425"/>
                </a:cubicBezTo>
                <a:cubicBezTo>
                  <a:pt x="1682338" y="1823445"/>
                  <a:pt x="1685181" y="1820226"/>
                  <a:pt x="1688093" y="1817391"/>
                </a:cubicBezTo>
                <a:lnTo>
                  <a:pt x="1496789" y="1805297"/>
                </a:lnTo>
                <a:cubicBezTo>
                  <a:pt x="1463551" y="1793913"/>
                  <a:pt x="1426345" y="1786892"/>
                  <a:pt x="1392839" y="1758649"/>
                </a:cubicBezTo>
                <a:cubicBezTo>
                  <a:pt x="1386461" y="1750573"/>
                  <a:pt x="1374031" y="1756918"/>
                  <a:pt x="1360872" y="1752441"/>
                </a:cubicBezTo>
                <a:cubicBezTo>
                  <a:pt x="1347711" y="1747963"/>
                  <a:pt x="1332751" y="1735898"/>
                  <a:pt x="1313885" y="1731785"/>
                </a:cubicBezTo>
                <a:cubicBezTo>
                  <a:pt x="1281989" y="1726305"/>
                  <a:pt x="1256405" y="1739744"/>
                  <a:pt x="1247665" y="1727765"/>
                </a:cubicBezTo>
                <a:cubicBezTo>
                  <a:pt x="1231363" y="1728538"/>
                  <a:pt x="1209120" y="1742556"/>
                  <a:pt x="1196850" y="1729622"/>
                </a:cubicBezTo>
                <a:cubicBezTo>
                  <a:pt x="1195195" y="1740224"/>
                  <a:pt x="1178147" y="1721561"/>
                  <a:pt x="1168728" y="1728550"/>
                </a:cubicBezTo>
                <a:cubicBezTo>
                  <a:pt x="1152073" y="1727193"/>
                  <a:pt x="1122804" y="1725926"/>
                  <a:pt x="1096918" y="1721485"/>
                </a:cubicBezTo>
                <a:lnTo>
                  <a:pt x="1094082" y="1720113"/>
                </a:lnTo>
                <a:lnTo>
                  <a:pt x="1040782" y="1721762"/>
                </a:lnTo>
                <a:cubicBezTo>
                  <a:pt x="987172" y="1722352"/>
                  <a:pt x="1023272" y="1708707"/>
                  <a:pt x="955980" y="1719289"/>
                </a:cubicBezTo>
                <a:cubicBezTo>
                  <a:pt x="948995" y="1714208"/>
                  <a:pt x="940521" y="1713816"/>
                  <a:pt x="926108" y="1715917"/>
                </a:cubicBezTo>
                <a:cubicBezTo>
                  <a:pt x="900077" y="1715834"/>
                  <a:pt x="902688" y="1703436"/>
                  <a:pt x="876049" y="1710422"/>
                </a:cubicBezTo>
                <a:cubicBezTo>
                  <a:pt x="881084" y="1703830"/>
                  <a:pt x="826830" y="1706893"/>
                  <a:pt x="839194" y="1700176"/>
                </a:cubicBezTo>
                <a:cubicBezTo>
                  <a:pt x="822548" y="1693764"/>
                  <a:pt x="813674" y="1703628"/>
                  <a:pt x="797112" y="1698014"/>
                </a:cubicBezTo>
                <a:cubicBezTo>
                  <a:pt x="778195" y="1696418"/>
                  <a:pt x="807647" y="1705364"/>
                  <a:pt x="786610" y="1705455"/>
                </a:cubicBezTo>
                <a:cubicBezTo>
                  <a:pt x="761170" y="1704357"/>
                  <a:pt x="760599" y="1716610"/>
                  <a:pt x="741833" y="1700566"/>
                </a:cubicBezTo>
                <a:lnTo>
                  <a:pt x="673985" y="1692278"/>
                </a:lnTo>
                <a:cubicBezTo>
                  <a:pt x="658515" y="1695829"/>
                  <a:pt x="646395" y="1693620"/>
                  <a:pt x="634665" y="1689550"/>
                </a:cubicBezTo>
                <a:cubicBezTo>
                  <a:pt x="599149" y="1689690"/>
                  <a:pt x="567176" y="1683160"/>
                  <a:pt x="527471" y="1679869"/>
                </a:cubicBezTo>
                <a:cubicBezTo>
                  <a:pt x="484099" y="1683240"/>
                  <a:pt x="462693" y="1671949"/>
                  <a:pt x="420260" y="1668475"/>
                </a:cubicBezTo>
                <a:cubicBezTo>
                  <a:pt x="377482" y="1677390"/>
                  <a:pt x="393500" y="1652730"/>
                  <a:pt x="357630" y="1652142"/>
                </a:cubicBezTo>
                <a:cubicBezTo>
                  <a:pt x="298692" y="1659518"/>
                  <a:pt x="359631" y="1643849"/>
                  <a:pt x="269407" y="1643812"/>
                </a:cubicBezTo>
                <a:cubicBezTo>
                  <a:pt x="264204" y="1645215"/>
                  <a:pt x="253436" y="1643159"/>
                  <a:pt x="254769" y="1641013"/>
                </a:cubicBezTo>
                <a:cubicBezTo>
                  <a:pt x="234996" y="1641090"/>
                  <a:pt x="179093" y="1626583"/>
                  <a:pt x="150763" y="1628143"/>
                </a:cubicBezTo>
                <a:cubicBezTo>
                  <a:pt x="96232" y="1619954"/>
                  <a:pt x="68845" y="1629422"/>
                  <a:pt x="29133" y="1626172"/>
                </a:cubicBezTo>
                <a:lnTo>
                  <a:pt x="0" y="16195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9A7008-5947-019D-D164-C119043E2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889" y="369244"/>
            <a:ext cx="11958221" cy="817403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36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What is stock ,custom-skinned and custom android?</a:t>
            </a:r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CFA06ED-978B-73D7-1739-006A0139D9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8878" y="2371994"/>
            <a:ext cx="7414244" cy="3948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3525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0">
            <a:extLst>
              <a:ext uri="{FF2B5EF4-FFF2-40B4-BE49-F238E27FC236}">
                <a16:creationId xmlns:a16="http://schemas.microsoft.com/office/drawing/2014/main" id="{7FF47CB7-972F-479F-A36D-9E72D26EC8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: Shape 22">
            <a:extLst>
              <a:ext uri="{FF2B5EF4-FFF2-40B4-BE49-F238E27FC236}">
                <a16:creationId xmlns:a16="http://schemas.microsoft.com/office/drawing/2014/main" id="{0D153B68-5844-490D-8E67-F616D6D72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1766176" cy="2061837"/>
          </a:xfrm>
          <a:custGeom>
            <a:avLst/>
            <a:gdLst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13657 w 10768629"/>
              <a:gd name="connsiteY144" fmla="*/ 1730706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84330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</a:cxnLst>
            <a:rect l="l" t="t" r="r" b="b"/>
            <a:pathLst>
              <a:path w="10768629" h="1978172">
                <a:moveTo>
                  <a:pt x="0" y="0"/>
                </a:moveTo>
                <a:lnTo>
                  <a:pt x="10768629" y="0"/>
                </a:lnTo>
                <a:lnTo>
                  <a:pt x="10733254" y="31439"/>
                </a:lnTo>
                <a:lnTo>
                  <a:pt x="10727085" y="37910"/>
                </a:lnTo>
                <a:cubicBezTo>
                  <a:pt x="10712973" y="56080"/>
                  <a:pt x="10699457" y="78430"/>
                  <a:pt x="10675953" y="68623"/>
                </a:cubicBezTo>
                <a:cubicBezTo>
                  <a:pt x="10685972" y="89202"/>
                  <a:pt x="10641629" y="69781"/>
                  <a:pt x="10637091" y="90361"/>
                </a:cubicBezTo>
                <a:cubicBezTo>
                  <a:pt x="10635214" y="107005"/>
                  <a:pt x="10621323" y="104993"/>
                  <a:pt x="10610971" y="110764"/>
                </a:cubicBezTo>
                <a:cubicBezTo>
                  <a:pt x="10603980" y="127568"/>
                  <a:pt x="10551417" y="141180"/>
                  <a:pt x="10532872" y="138028"/>
                </a:cubicBezTo>
                <a:cubicBezTo>
                  <a:pt x="10480300" y="119072"/>
                  <a:pt x="10440532" y="186296"/>
                  <a:pt x="10398558" y="172911"/>
                </a:cubicBezTo>
                <a:cubicBezTo>
                  <a:pt x="10387708" y="174114"/>
                  <a:pt x="10378792" y="177646"/>
                  <a:pt x="10371128" y="182609"/>
                </a:cubicBezTo>
                <a:lnTo>
                  <a:pt x="10352178" y="199976"/>
                </a:lnTo>
                <a:lnTo>
                  <a:pt x="10351815" y="211879"/>
                </a:lnTo>
                <a:lnTo>
                  <a:pt x="10337471" y="218661"/>
                </a:lnTo>
                <a:lnTo>
                  <a:pt x="10334625" y="222351"/>
                </a:lnTo>
                <a:cubicBezTo>
                  <a:pt x="10321108" y="225227"/>
                  <a:pt x="10278615" y="228401"/>
                  <a:pt x="10256365" y="235917"/>
                </a:cubicBezTo>
                <a:cubicBezTo>
                  <a:pt x="10218136" y="258033"/>
                  <a:pt x="10224552" y="209685"/>
                  <a:pt x="10201127" y="267448"/>
                </a:cubicBezTo>
                <a:cubicBezTo>
                  <a:pt x="10121320" y="273476"/>
                  <a:pt x="10040763" y="345580"/>
                  <a:pt x="9961218" y="326720"/>
                </a:cubicBezTo>
                <a:cubicBezTo>
                  <a:pt x="9980173" y="341621"/>
                  <a:pt x="9883038" y="318484"/>
                  <a:pt x="9859715" y="355698"/>
                </a:cubicBezTo>
                <a:cubicBezTo>
                  <a:pt x="9812822" y="367758"/>
                  <a:pt x="9752089" y="383830"/>
                  <a:pt x="9679867" y="399081"/>
                </a:cubicBezTo>
                <a:cubicBezTo>
                  <a:pt x="9618357" y="415668"/>
                  <a:pt x="9525492" y="446315"/>
                  <a:pt x="9490654" y="455225"/>
                </a:cubicBezTo>
                <a:lnTo>
                  <a:pt x="9470837" y="452539"/>
                </a:lnTo>
                <a:lnTo>
                  <a:pt x="9469082" y="454891"/>
                </a:lnTo>
                <a:cubicBezTo>
                  <a:pt x="9460057" y="461184"/>
                  <a:pt x="9453495" y="461729"/>
                  <a:pt x="9448038" y="459733"/>
                </a:cubicBezTo>
                <a:lnTo>
                  <a:pt x="9396821" y="455795"/>
                </a:lnTo>
                <a:lnTo>
                  <a:pt x="9392197" y="459796"/>
                </a:lnTo>
                <a:lnTo>
                  <a:pt x="9347994" y="464462"/>
                </a:lnTo>
                <a:cubicBezTo>
                  <a:pt x="9347959" y="465155"/>
                  <a:pt x="9347925" y="465846"/>
                  <a:pt x="9347889" y="466539"/>
                </a:cubicBezTo>
                <a:cubicBezTo>
                  <a:pt x="9346648" y="471307"/>
                  <a:pt x="9343831" y="475025"/>
                  <a:pt x="9337639" y="476654"/>
                </a:cubicBezTo>
                <a:cubicBezTo>
                  <a:pt x="9354547" y="503661"/>
                  <a:pt x="9307720" y="510631"/>
                  <a:pt x="9287964" y="513052"/>
                </a:cubicBezTo>
                <a:cubicBezTo>
                  <a:pt x="9269905" y="526173"/>
                  <a:pt x="9245386" y="544358"/>
                  <a:pt x="9229283" y="555377"/>
                </a:cubicBezTo>
                <a:lnTo>
                  <a:pt x="9220274" y="557502"/>
                </a:lnTo>
                <a:cubicBezTo>
                  <a:pt x="9220250" y="557668"/>
                  <a:pt x="9220226" y="557835"/>
                  <a:pt x="9220202" y="558001"/>
                </a:cubicBezTo>
                <a:cubicBezTo>
                  <a:pt x="9218468" y="559434"/>
                  <a:pt x="9215591" y="560497"/>
                  <a:pt x="9210908" y="561147"/>
                </a:cubicBezTo>
                <a:lnTo>
                  <a:pt x="9186374" y="565502"/>
                </a:lnTo>
                <a:lnTo>
                  <a:pt x="9181058" y="569943"/>
                </a:lnTo>
                <a:lnTo>
                  <a:pt x="9167549" y="584727"/>
                </a:lnTo>
                <a:lnTo>
                  <a:pt x="9149110" y="598906"/>
                </a:lnTo>
                <a:cubicBezTo>
                  <a:pt x="9133575" y="594395"/>
                  <a:pt x="9087390" y="636567"/>
                  <a:pt x="9078556" y="644039"/>
                </a:cubicBezTo>
                <a:lnTo>
                  <a:pt x="8996399" y="690055"/>
                </a:lnTo>
                <a:cubicBezTo>
                  <a:pt x="8913147" y="777045"/>
                  <a:pt x="8867993" y="772591"/>
                  <a:pt x="8803791" y="813860"/>
                </a:cubicBezTo>
                <a:cubicBezTo>
                  <a:pt x="8745270" y="819906"/>
                  <a:pt x="8690049" y="823612"/>
                  <a:pt x="8636202" y="848463"/>
                </a:cubicBezTo>
                <a:cubicBezTo>
                  <a:pt x="8594799" y="860014"/>
                  <a:pt x="8568613" y="864779"/>
                  <a:pt x="8555372" y="883171"/>
                </a:cubicBezTo>
                <a:lnTo>
                  <a:pt x="8507229" y="901665"/>
                </a:lnTo>
                <a:lnTo>
                  <a:pt x="8428473" y="927985"/>
                </a:lnTo>
                <a:cubicBezTo>
                  <a:pt x="8428287" y="929817"/>
                  <a:pt x="8428100" y="931648"/>
                  <a:pt x="8427914" y="933480"/>
                </a:cubicBezTo>
                <a:lnTo>
                  <a:pt x="8420327" y="941984"/>
                </a:lnTo>
                <a:lnTo>
                  <a:pt x="8394729" y="948347"/>
                </a:lnTo>
                <a:lnTo>
                  <a:pt x="8380548" y="987916"/>
                </a:lnTo>
                <a:lnTo>
                  <a:pt x="8375330" y="965444"/>
                </a:lnTo>
                <a:cubicBezTo>
                  <a:pt x="8372375" y="964202"/>
                  <a:pt x="8344433" y="977378"/>
                  <a:pt x="8340796" y="980522"/>
                </a:cubicBezTo>
                <a:cubicBezTo>
                  <a:pt x="8328292" y="982128"/>
                  <a:pt x="8319237" y="991089"/>
                  <a:pt x="8304438" y="996739"/>
                </a:cubicBezTo>
                <a:cubicBezTo>
                  <a:pt x="8297193" y="1005683"/>
                  <a:pt x="8289328" y="1014568"/>
                  <a:pt x="8280929" y="1023089"/>
                </a:cubicBezTo>
                <a:lnTo>
                  <a:pt x="8275760" y="1027772"/>
                </a:lnTo>
                <a:lnTo>
                  <a:pt x="8275478" y="1027605"/>
                </a:lnTo>
                <a:cubicBezTo>
                  <a:pt x="8273970" y="1028076"/>
                  <a:pt x="8251461" y="1029408"/>
                  <a:pt x="8249003" y="1032033"/>
                </a:cubicBezTo>
                <a:lnTo>
                  <a:pt x="8203836" y="1037347"/>
                </a:lnTo>
                <a:cubicBezTo>
                  <a:pt x="8172789" y="1049890"/>
                  <a:pt x="8148166" y="1034625"/>
                  <a:pt x="8122936" y="1063113"/>
                </a:cubicBezTo>
                <a:cubicBezTo>
                  <a:pt x="8093850" y="1074757"/>
                  <a:pt x="8066781" y="1075350"/>
                  <a:pt x="8043658" y="1092746"/>
                </a:cubicBezTo>
                <a:cubicBezTo>
                  <a:pt x="8032157" y="1089174"/>
                  <a:pt x="8022145" y="1089998"/>
                  <a:pt x="8015351" y="1105478"/>
                </a:cubicBezTo>
                <a:cubicBezTo>
                  <a:pt x="7987544" y="1113006"/>
                  <a:pt x="7977708" y="1099152"/>
                  <a:pt x="7963145" y="1119346"/>
                </a:cubicBezTo>
                <a:cubicBezTo>
                  <a:pt x="7942622" y="1098880"/>
                  <a:pt x="7943760" y="1109516"/>
                  <a:pt x="7938145" y="1120225"/>
                </a:cubicBezTo>
                <a:lnTo>
                  <a:pt x="7937238" y="1121204"/>
                </a:lnTo>
                <a:lnTo>
                  <a:pt x="7934398" y="1118240"/>
                </a:lnTo>
                <a:lnTo>
                  <a:pt x="7918248" y="1124371"/>
                </a:lnTo>
                <a:lnTo>
                  <a:pt x="7914119" y="1127653"/>
                </a:lnTo>
                <a:cubicBezTo>
                  <a:pt x="7911201" y="1129547"/>
                  <a:pt x="7909169" y="1130331"/>
                  <a:pt x="7907658" y="1130350"/>
                </a:cubicBezTo>
                <a:lnTo>
                  <a:pt x="7907434" y="1130103"/>
                </a:lnTo>
                <a:lnTo>
                  <a:pt x="7901508" y="1133245"/>
                </a:lnTo>
                <a:cubicBezTo>
                  <a:pt x="7891644" y="1139271"/>
                  <a:pt x="7882185" y="1145815"/>
                  <a:pt x="7873287" y="1152609"/>
                </a:cubicBezTo>
                <a:cubicBezTo>
                  <a:pt x="7864672" y="1141906"/>
                  <a:pt x="7845199" y="1159242"/>
                  <a:pt x="7834833" y="1153868"/>
                </a:cubicBezTo>
                <a:lnTo>
                  <a:pt x="7828661" y="1139994"/>
                </a:lnTo>
                <a:lnTo>
                  <a:pt x="7823966" y="1143178"/>
                </a:lnTo>
                <a:lnTo>
                  <a:pt x="7815078" y="1151776"/>
                </a:lnTo>
                <a:cubicBezTo>
                  <a:pt x="7813692" y="1152943"/>
                  <a:pt x="7812687" y="1153116"/>
                  <a:pt x="7812026" y="1151522"/>
                </a:cubicBezTo>
                <a:cubicBezTo>
                  <a:pt x="7806555" y="1153054"/>
                  <a:pt x="7788673" y="1159989"/>
                  <a:pt x="7782249" y="1160970"/>
                </a:cubicBezTo>
                <a:lnTo>
                  <a:pt x="7773476" y="1157414"/>
                </a:lnTo>
                <a:lnTo>
                  <a:pt x="7769600" y="1157365"/>
                </a:lnTo>
                <a:lnTo>
                  <a:pt x="7752631" y="1172815"/>
                </a:lnTo>
                <a:lnTo>
                  <a:pt x="7739392" y="1192062"/>
                </a:lnTo>
                <a:lnTo>
                  <a:pt x="7677677" y="1216394"/>
                </a:lnTo>
                <a:lnTo>
                  <a:pt x="7586920" y="1261888"/>
                </a:lnTo>
                <a:cubicBezTo>
                  <a:pt x="7556723" y="1298911"/>
                  <a:pt x="7489187" y="1284518"/>
                  <a:pt x="7486100" y="1292563"/>
                </a:cubicBezTo>
                <a:cubicBezTo>
                  <a:pt x="7454875" y="1308356"/>
                  <a:pt x="7453335" y="1326361"/>
                  <a:pt x="7411323" y="1340732"/>
                </a:cubicBezTo>
                <a:cubicBezTo>
                  <a:pt x="7372519" y="1390006"/>
                  <a:pt x="7288617" y="1403664"/>
                  <a:pt x="7240698" y="1438832"/>
                </a:cubicBezTo>
                <a:cubicBezTo>
                  <a:pt x="7206467" y="1417136"/>
                  <a:pt x="7227555" y="1441678"/>
                  <a:pt x="7197675" y="1447530"/>
                </a:cubicBezTo>
                <a:cubicBezTo>
                  <a:pt x="7211601" y="1474927"/>
                  <a:pt x="7159483" y="1444981"/>
                  <a:pt x="7164788" y="1480293"/>
                </a:cubicBezTo>
                <a:cubicBezTo>
                  <a:pt x="7159184" y="1480240"/>
                  <a:pt x="7153584" y="1479075"/>
                  <a:pt x="7147929" y="1477641"/>
                </a:cubicBezTo>
                <a:lnTo>
                  <a:pt x="7144965" y="1476908"/>
                </a:lnTo>
                <a:lnTo>
                  <a:pt x="7134299" y="1479969"/>
                </a:lnTo>
                <a:lnTo>
                  <a:pt x="7129809" y="1473339"/>
                </a:lnTo>
                <a:lnTo>
                  <a:pt x="7112688" y="1472575"/>
                </a:lnTo>
                <a:cubicBezTo>
                  <a:pt x="7106506" y="1473449"/>
                  <a:pt x="7100123" y="1475741"/>
                  <a:pt x="7093470" y="1480300"/>
                </a:cubicBezTo>
                <a:cubicBezTo>
                  <a:pt x="7079039" y="1501274"/>
                  <a:pt x="7048991" y="1495718"/>
                  <a:pt x="7025034" y="1506934"/>
                </a:cubicBezTo>
                <a:lnTo>
                  <a:pt x="7014783" y="1515868"/>
                </a:lnTo>
                <a:lnTo>
                  <a:pt x="6979706" y="1523511"/>
                </a:lnTo>
                <a:lnTo>
                  <a:pt x="6977890" y="1525793"/>
                </a:lnTo>
                <a:cubicBezTo>
                  <a:pt x="6971996" y="1527914"/>
                  <a:pt x="6959488" y="1529941"/>
                  <a:pt x="6944339" y="1536237"/>
                </a:cubicBezTo>
                <a:lnTo>
                  <a:pt x="6886996" y="1563569"/>
                </a:lnTo>
                <a:lnTo>
                  <a:pt x="6874510" y="1558469"/>
                </a:lnTo>
                <a:lnTo>
                  <a:pt x="6871943" y="1554651"/>
                </a:lnTo>
                <a:lnTo>
                  <a:pt x="6856174" y="1562024"/>
                </a:lnTo>
                <a:lnTo>
                  <a:pt x="6842321" y="1560554"/>
                </a:lnTo>
                <a:lnTo>
                  <a:pt x="6832713" y="1569357"/>
                </a:lnTo>
                <a:lnTo>
                  <a:pt x="6816351" y="1571495"/>
                </a:lnTo>
                <a:cubicBezTo>
                  <a:pt x="6810216" y="1571510"/>
                  <a:pt x="6803310" y="1571324"/>
                  <a:pt x="6795800" y="1572010"/>
                </a:cubicBezTo>
                <a:lnTo>
                  <a:pt x="6777546" y="1568661"/>
                </a:lnTo>
                <a:lnTo>
                  <a:pt x="6751528" y="1574143"/>
                </a:lnTo>
                <a:cubicBezTo>
                  <a:pt x="6731455" y="1578562"/>
                  <a:pt x="6712054" y="1582098"/>
                  <a:pt x="6691966" y="1582255"/>
                </a:cubicBezTo>
                <a:cubicBezTo>
                  <a:pt x="6677921" y="1590738"/>
                  <a:pt x="6663787" y="1595441"/>
                  <a:pt x="6646941" y="1588471"/>
                </a:cubicBezTo>
                <a:cubicBezTo>
                  <a:pt x="6605135" y="1597971"/>
                  <a:pt x="6598373" y="1612583"/>
                  <a:pt x="6568576" y="1606488"/>
                </a:cubicBezTo>
                <a:cubicBezTo>
                  <a:pt x="6562510" y="1614734"/>
                  <a:pt x="6558067" y="1619360"/>
                  <a:pt x="6554358" y="1621701"/>
                </a:cubicBezTo>
                <a:cubicBezTo>
                  <a:pt x="6543227" y="1628727"/>
                  <a:pt x="6538724" y="1615196"/>
                  <a:pt x="6516968" y="1617195"/>
                </a:cubicBezTo>
                <a:cubicBezTo>
                  <a:pt x="6493173" y="1617368"/>
                  <a:pt x="6528193" y="1598652"/>
                  <a:pt x="6506479" y="1602227"/>
                </a:cubicBezTo>
                <a:cubicBezTo>
                  <a:pt x="6486674" y="1613929"/>
                  <a:pt x="6478484" y="1593997"/>
                  <a:pt x="6458436" y="1607332"/>
                </a:cubicBezTo>
                <a:cubicBezTo>
                  <a:pt x="6471168" y="1620800"/>
                  <a:pt x="6410323" y="1615478"/>
                  <a:pt x="6414786" y="1628815"/>
                </a:cubicBezTo>
                <a:cubicBezTo>
                  <a:pt x="6385942" y="1615041"/>
                  <a:pt x="6386569" y="1640238"/>
                  <a:pt x="6357085" y="1640846"/>
                </a:cubicBezTo>
                <a:cubicBezTo>
                  <a:pt x="6341163" y="1636809"/>
                  <a:pt x="6331497" y="1637754"/>
                  <a:pt x="6322636" y="1648213"/>
                </a:cubicBezTo>
                <a:cubicBezTo>
                  <a:pt x="6248448" y="1627802"/>
                  <a:pt x="6286748" y="1654976"/>
                  <a:pt x="6226172" y="1654676"/>
                </a:cubicBezTo>
                <a:lnTo>
                  <a:pt x="6221217" y="1654506"/>
                </a:lnTo>
                <a:lnTo>
                  <a:pt x="6204956" y="1664280"/>
                </a:lnTo>
                <a:cubicBezTo>
                  <a:pt x="6204728" y="1665114"/>
                  <a:pt x="6204498" y="1665947"/>
                  <a:pt x="6204270" y="1666782"/>
                </a:cubicBezTo>
                <a:lnTo>
                  <a:pt x="6143810" y="1661963"/>
                </a:lnTo>
                <a:lnTo>
                  <a:pt x="6136560" y="1665728"/>
                </a:lnTo>
                <a:lnTo>
                  <a:pt x="6096155" y="1656951"/>
                </a:lnTo>
                <a:lnTo>
                  <a:pt x="6075812" y="1655422"/>
                </a:lnTo>
                <a:lnTo>
                  <a:pt x="6039495" y="1649680"/>
                </a:lnTo>
                <a:lnTo>
                  <a:pt x="6036523" y="1652121"/>
                </a:lnTo>
                <a:lnTo>
                  <a:pt x="6029328" y="1649904"/>
                </a:lnTo>
                <a:lnTo>
                  <a:pt x="6024075" y="1652779"/>
                </a:lnTo>
                <a:lnTo>
                  <a:pt x="6018085" y="1652030"/>
                </a:lnTo>
                <a:cubicBezTo>
                  <a:pt x="6006658" y="1653831"/>
                  <a:pt x="5968194" y="1662035"/>
                  <a:pt x="5955513" y="1663584"/>
                </a:cubicBezTo>
                <a:lnTo>
                  <a:pt x="5941996" y="1661326"/>
                </a:lnTo>
                <a:lnTo>
                  <a:pt x="5931789" y="1669915"/>
                </a:lnTo>
                <a:lnTo>
                  <a:pt x="5888686" y="1672175"/>
                </a:lnTo>
                <a:lnTo>
                  <a:pt x="5873794" y="1665454"/>
                </a:lnTo>
                <a:lnTo>
                  <a:pt x="5860022" y="1660635"/>
                </a:lnTo>
                <a:lnTo>
                  <a:pt x="5858237" y="1660649"/>
                </a:lnTo>
                <a:lnTo>
                  <a:pt x="5840319" y="1660798"/>
                </a:lnTo>
                <a:lnTo>
                  <a:pt x="5806984" y="1661075"/>
                </a:lnTo>
                <a:cubicBezTo>
                  <a:pt x="5785708" y="1661533"/>
                  <a:pt x="5764126" y="1662974"/>
                  <a:pt x="5742351" y="1667489"/>
                </a:cubicBezTo>
                <a:cubicBezTo>
                  <a:pt x="5659069" y="1645168"/>
                  <a:pt x="5615134" y="1706361"/>
                  <a:pt x="5521171" y="1671626"/>
                </a:cubicBezTo>
                <a:cubicBezTo>
                  <a:pt x="5491803" y="1671296"/>
                  <a:pt x="5498089" y="1662666"/>
                  <a:pt x="5457384" y="1683952"/>
                </a:cubicBezTo>
                <a:cubicBezTo>
                  <a:pt x="5356959" y="1699287"/>
                  <a:pt x="5078905" y="1774579"/>
                  <a:pt x="4950070" y="1748401"/>
                </a:cubicBezTo>
                <a:cubicBezTo>
                  <a:pt x="4918276" y="1752255"/>
                  <a:pt x="4891043" y="1756936"/>
                  <a:pt x="4872172" y="1757222"/>
                </a:cubicBezTo>
                <a:lnTo>
                  <a:pt x="4809524" y="1761033"/>
                </a:lnTo>
                <a:cubicBezTo>
                  <a:pt x="4791324" y="1772975"/>
                  <a:pt x="4777258" y="1754591"/>
                  <a:pt x="4759058" y="1766533"/>
                </a:cubicBezTo>
                <a:cubicBezTo>
                  <a:pt x="4747481" y="1770744"/>
                  <a:pt x="4734604" y="1772921"/>
                  <a:pt x="4719749" y="1771811"/>
                </a:cubicBezTo>
                <a:cubicBezTo>
                  <a:pt x="4671168" y="1780243"/>
                  <a:pt x="4634134" y="1775931"/>
                  <a:pt x="4568686" y="1786141"/>
                </a:cubicBezTo>
                <a:cubicBezTo>
                  <a:pt x="4544667" y="1777910"/>
                  <a:pt x="4432547" y="1778168"/>
                  <a:pt x="4418751" y="1796932"/>
                </a:cubicBezTo>
                <a:cubicBezTo>
                  <a:pt x="4403360" y="1801488"/>
                  <a:pt x="4385278" y="1795746"/>
                  <a:pt x="4378377" y="1815528"/>
                </a:cubicBezTo>
                <a:cubicBezTo>
                  <a:pt x="4366870" y="1839461"/>
                  <a:pt x="4337372" y="1814003"/>
                  <a:pt x="4320575" y="1832722"/>
                </a:cubicBezTo>
                <a:cubicBezTo>
                  <a:pt x="4277898" y="1857053"/>
                  <a:pt x="4243945" y="1846759"/>
                  <a:pt x="4211935" y="1860177"/>
                </a:cubicBezTo>
                <a:cubicBezTo>
                  <a:pt x="4181519" y="1859584"/>
                  <a:pt x="4171342" y="1859762"/>
                  <a:pt x="4101228" y="1868717"/>
                </a:cubicBezTo>
                <a:cubicBezTo>
                  <a:pt x="4080159" y="1876188"/>
                  <a:pt x="4039427" y="1877381"/>
                  <a:pt x="3973223" y="1881015"/>
                </a:cubicBezTo>
                <a:cubicBezTo>
                  <a:pt x="3971330" y="1884974"/>
                  <a:pt x="3952843" y="1879225"/>
                  <a:pt x="3900992" y="1880603"/>
                </a:cubicBezTo>
                <a:cubicBezTo>
                  <a:pt x="3849141" y="1881981"/>
                  <a:pt x="3740060" y="1895686"/>
                  <a:pt x="3662119" y="1889285"/>
                </a:cubicBezTo>
                <a:cubicBezTo>
                  <a:pt x="3565155" y="1881322"/>
                  <a:pt x="3613412" y="1915150"/>
                  <a:pt x="3496919" y="1873180"/>
                </a:cubicBezTo>
                <a:cubicBezTo>
                  <a:pt x="3488062" y="1895719"/>
                  <a:pt x="3474293" y="1876288"/>
                  <a:pt x="3449433" y="1889681"/>
                </a:cubicBezTo>
                <a:cubicBezTo>
                  <a:pt x="3406553" y="1891629"/>
                  <a:pt x="3413217" y="1897797"/>
                  <a:pt x="3369766" y="1916653"/>
                </a:cubicBezTo>
                <a:cubicBezTo>
                  <a:pt x="3338805" y="1929531"/>
                  <a:pt x="3289487" y="1928617"/>
                  <a:pt x="3269672" y="1938036"/>
                </a:cubicBezTo>
                <a:lnTo>
                  <a:pt x="3224897" y="1943733"/>
                </a:lnTo>
                <a:cubicBezTo>
                  <a:pt x="3188693" y="1949271"/>
                  <a:pt x="3178540" y="1909145"/>
                  <a:pt x="3161463" y="1946591"/>
                </a:cubicBezTo>
                <a:lnTo>
                  <a:pt x="3112044" y="1935614"/>
                </a:lnTo>
                <a:lnTo>
                  <a:pt x="3069716" y="1930463"/>
                </a:lnTo>
                <a:cubicBezTo>
                  <a:pt x="3049937" y="1924285"/>
                  <a:pt x="3047816" y="1925644"/>
                  <a:pt x="3005773" y="1915878"/>
                </a:cubicBezTo>
                <a:cubicBezTo>
                  <a:pt x="2978838" y="1921092"/>
                  <a:pt x="2967972" y="1927319"/>
                  <a:pt x="2897201" y="1926772"/>
                </a:cubicBezTo>
                <a:lnTo>
                  <a:pt x="2783891" y="1931749"/>
                </a:lnTo>
                <a:cubicBezTo>
                  <a:pt x="2753098" y="1932794"/>
                  <a:pt x="2731621" y="1915151"/>
                  <a:pt x="2712447" y="1933044"/>
                </a:cubicBezTo>
                <a:cubicBezTo>
                  <a:pt x="2621923" y="1990472"/>
                  <a:pt x="2637976" y="1949546"/>
                  <a:pt x="2560151" y="1963609"/>
                </a:cubicBezTo>
                <a:cubicBezTo>
                  <a:pt x="2472084" y="1973456"/>
                  <a:pt x="2423631" y="1962133"/>
                  <a:pt x="2367221" y="1971884"/>
                </a:cubicBezTo>
                <a:cubicBezTo>
                  <a:pt x="2355331" y="1950582"/>
                  <a:pt x="2295649" y="1950006"/>
                  <a:pt x="2272130" y="1961162"/>
                </a:cubicBezTo>
                <a:cubicBezTo>
                  <a:pt x="2229336" y="1964326"/>
                  <a:pt x="2232627" y="1943953"/>
                  <a:pt x="2189404" y="1978172"/>
                </a:cubicBezTo>
                <a:cubicBezTo>
                  <a:pt x="2153824" y="1968017"/>
                  <a:pt x="2114605" y="1969166"/>
                  <a:pt x="2077704" y="1965002"/>
                </a:cubicBezTo>
                <a:cubicBezTo>
                  <a:pt x="2053064" y="1962036"/>
                  <a:pt x="2051584" y="1971011"/>
                  <a:pt x="2033299" y="1969042"/>
                </a:cubicBezTo>
                <a:cubicBezTo>
                  <a:pt x="2015014" y="1967073"/>
                  <a:pt x="1998956" y="1958903"/>
                  <a:pt x="1967996" y="1953187"/>
                </a:cubicBezTo>
                <a:cubicBezTo>
                  <a:pt x="1924117" y="1970917"/>
                  <a:pt x="1915668" y="1940297"/>
                  <a:pt x="1855805" y="1926082"/>
                </a:cubicBezTo>
                <a:cubicBezTo>
                  <a:pt x="1830663" y="1943732"/>
                  <a:pt x="1810564" y="1935694"/>
                  <a:pt x="1790957" y="1919460"/>
                </a:cubicBezTo>
                <a:cubicBezTo>
                  <a:pt x="1732588" y="1924884"/>
                  <a:pt x="1679506" y="1900619"/>
                  <a:pt x="1613978" y="1891581"/>
                </a:cubicBezTo>
                <a:cubicBezTo>
                  <a:pt x="1542961" y="1912227"/>
                  <a:pt x="1506863" y="1865666"/>
                  <a:pt x="1436831" y="1856201"/>
                </a:cubicBezTo>
                <a:cubicBezTo>
                  <a:pt x="1409149" y="1862955"/>
                  <a:pt x="1416370" y="1829853"/>
                  <a:pt x="1357365" y="1832140"/>
                </a:cubicBezTo>
                <a:cubicBezTo>
                  <a:pt x="1285880" y="1811785"/>
                  <a:pt x="1273193" y="1786872"/>
                  <a:pt x="1232341" y="1785942"/>
                </a:cubicBezTo>
                <a:cubicBezTo>
                  <a:pt x="1223903" y="1792798"/>
                  <a:pt x="1160576" y="1793911"/>
                  <a:pt x="1162595" y="1784330"/>
                </a:cubicBezTo>
                <a:cubicBezTo>
                  <a:pt x="1153167" y="1787110"/>
                  <a:pt x="1122206" y="1805077"/>
                  <a:pt x="1120257" y="1789615"/>
                </a:cubicBezTo>
                <a:cubicBezTo>
                  <a:pt x="1073149" y="1786750"/>
                  <a:pt x="1034361" y="1768718"/>
                  <a:pt x="991903" y="1786741"/>
                </a:cubicBezTo>
                <a:cubicBezTo>
                  <a:pt x="966383" y="1781126"/>
                  <a:pt x="949501" y="1800915"/>
                  <a:pt x="883960" y="1809389"/>
                </a:cubicBezTo>
                <a:cubicBezTo>
                  <a:pt x="836064" y="1808194"/>
                  <a:pt x="826980" y="1826610"/>
                  <a:pt x="766531" y="1805053"/>
                </a:cubicBezTo>
                <a:cubicBezTo>
                  <a:pt x="732778" y="1801141"/>
                  <a:pt x="694055" y="1787044"/>
                  <a:pt x="669779" y="1800537"/>
                </a:cubicBezTo>
                <a:cubicBezTo>
                  <a:pt x="645252" y="1794709"/>
                  <a:pt x="563495" y="1813232"/>
                  <a:pt x="523898" y="1811085"/>
                </a:cubicBezTo>
                <a:cubicBezTo>
                  <a:pt x="457555" y="1798530"/>
                  <a:pt x="395227" y="1824052"/>
                  <a:pt x="360251" y="1830735"/>
                </a:cubicBezTo>
                <a:cubicBezTo>
                  <a:pt x="313564" y="1825583"/>
                  <a:pt x="298281" y="1811622"/>
                  <a:pt x="255207" y="1818275"/>
                </a:cubicBezTo>
                <a:cubicBezTo>
                  <a:pt x="206572" y="1839769"/>
                  <a:pt x="160277" y="1836800"/>
                  <a:pt x="101803" y="1870647"/>
                </a:cubicBezTo>
                <a:cubicBezTo>
                  <a:pt x="85849" y="1910002"/>
                  <a:pt x="27997" y="1845258"/>
                  <a:pt x="25397" y="1888443"/>
                </a:cubicBezTo>
                <a:cubicBezTo>
                  <a:pt x="19096" y="1881154"/>
                  <a:pt x="11260" y="1878398"/>
                  <a:pt x="2370" y="1878311"/>
                </a:cubicBezTo>
                <a:lnTo>
                  <a:pt x="0" y="1878785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9A3FF8-CEF0-13F8-C157-E23884316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4" y="609597"/>
            <a:ext cx="9392421" cy="1330841"/>
          </a:xfrm>
        </p:spPr>
        <p:txBody>
          <a:bodyPr>
            <a:normAutofit/>
          </a:bodyPr>
          <a:lstStyle/>
          <a:p>
            <a:r>
              <a:rPr lang="en-US" sz="40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Stock Android ?</a:t>
            </a:r>
            <a:endParaRPr lang="en-IN" sz="4000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E443B2-484B-53EC-21B2-D6B559898F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7034" y="2198362"/>
            <a:ext cx="4958966" cy="3917773"/>
          </a:xfrm>
        </p:spPr>
        <p:txBody>
          <a:bodyPr>
            <a:normAutofit/>
          </a:bodyPr>
          <a:lstStyle/>
          <a:p>
            <a:endParaRPr lang="en-US" sz="2000" dirty="0"/>
          </a:p>
          <a:p>
            <a:r>
              <a:rPr lang="en-US" sz="2400" dirty="0"/>
              <a:t>The purest version of Android is known as AOSP.</a:t>
            </a:r>
          </a:p>
          <a:p>
            <a:r>
              <a:rPr lang="en-US" sz="2400" dirty="0"/>
              <a:t>This version of the operating system is its “default” state, with no Google apps, no customizations, and no extra features. Generally, all versions of Android are based on this release.</a:t>
            </a:r>
            <a:endParaRPr lang="en-IN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2CD50B-99B9-62F5-2314-03F3D90A3B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7757" y="1628775"/>
            <a:ext cx="4717943" cy="45646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9A0D773F-7A7D-4DBB-9DEA-86BB8B8F4B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381624" y="6209414"/>
            <a:ext cx="6810375" cy="648586"/>
          </a:xfrm>
          <a:custGeom>
            <a:avLst/>
            <a:gdLst>
              <a:gd name="connsiteX0" fmla="*/ 0 w 10753706"/>
              <a:gd name="connsiteY0" fmla="*/ 0 h 1027260"/>
              <a:gd name="connsiteX1" fmla="*/ 10753706 w 10753706"/>
              <a:gd name="connsiteY1" fmla="*/ 0 h 1027260"/>
              <a:gd name="connsiteX2" fmla="*/ 10748809 w 10753706"/>
              <a:gd name="connsiteY2" fmla="*/ 2522 h 1027260"/>
              <a:gd name="connsiteX3" fmla="*/ 10725330 w 10753706"/>
              <a:gd name="connsiteY3" fmla="*/ 11977 h 1027260"/>
              <a:gd name="connsiteX4" fmla="*/ 10615423 w 10753706"/>
              <a:gd name="connsiteY4" fmla="*/ 52967 h 1027260"/>
              <a:gd name="connsiteX5" fmla="*/ 10533936 w 10753706"/>
              <a:gd name="connsiteY5" fmla="*/ 53095 h 1027260"/>
              <a:gd name="connsiteX6" fmla="*/ 10466876 w 10753706"/>
              <a:gd name="connsiteY6" fmla="*/ 45180 h 1027260"/>
              <a:gd name="connsiteX7" fmla="*/ 10355090 w 10753706"/>
              <a:gd name="connsiteY7" fmla="*/ 89741 h 1027260"/>
              <a:gd name="connsiteX8" fmla="*/ 10087145 w 10753706"/>
              <a:gd name="connsiteY8" fmla="*/ 66115 h 1027260"/>
              <a:gd name="connsiteX9" fmla="*/ 10015902 w 10753706"/>
              <a:gd name="connsiteY9" fmla="*/ 76178 h 1027260"/>
              <a:gd name="connsiteX10" fmla="*/ 9806005 w 10753706"/>
              <a:gd name="connsiteY10" fmla="*/ 102435 h 1027260"/>
              <a:gd name="connsiteX11" fmla="*/ 9602583 w 10753706"/>
              <a:gd name="connsiteY11" fmla="*/ 179170 h 1027260"/>
              <a:gd name="connsiteX12" fmla="*/ 9469719 w 10753706"/>
              <a:gd name="connsiteY12" fmla="*/ 174721 h 1027260"/>
              <a:gd name="connsiteX13" fmla="*/ 9408692 w 10753706"/>
              <a:gd name="connsiteY13" fmla="*/ 189513 h 1027260"/>
              <a:gd name="connsiteX14" fmla="*/ 9364151 w 10753706"/>
              <a:gd name="connsiteY14" fmla="*/ 194072 h 1027260"/>
              <a:gd name="connsiteX15" fmla="*/ 9337751 w 10753706"/>
              <a:gd name="connsiteY15" fmla="*/ 197579 h 1027260"/>
              <a:gd name="connsiteX16" fmla="*/ 9297166 w 10753706"/>
              <a:gd name="connsiteY16" fmla="*/ 216558 h 1027260"/>
              <a:gd name="connsiteX17" fmla="*/ 9123859 w 10753706"/>
              <a:gd name="connsiteY17" fmla="*/ 237356 h 1027260"/>
              <a:gd name="connsiteX18" fmla="*/ 8950741 w 10753706"/>
              <a:gd name="connsiteY18" fmla="*/ 238020 h 1027260"/>
              <a:gd name="connsiteX19" fmla="*/ 8718236 w 10753706"/>
              <a:gd name="connsiteY19" fmla="*/ 303148 h 1027260"/>
              <a:gd name="connsiteX20" fmla="*/ 8694011 w 10753706"/>
              <a:gd name="connsiteY20" fmla="*/ 308812 h 1027260"/>
              <a:gd name="connsiteX21" fmla="*/ 8611976 w 10753706"/>
              <a:gd name="connsiteY21" fmla="*/ 324819 h 1027260"/>
              <a:gd name="connsiteX22" fmla="*/ 8562074 w 10753706"/>
              <a:gd name="connsiteY22" fmla="*/ 337971 h 1027260"/>
              <a:gd name="connsiteX23" fmla="*/ 8501724 w 10753706"/>
              <a:gd name="connsiteY23" fmla="*/ 360865 h 1027260"/>
              <a:gd name="connsiteX24" fmla="*/ 8504489 w 10753706"/>
              <a:gd name="connsiteY24" fmla="*/ 364790 h 1027260"/>
              <a:gd name="connsiteX25" fmla="*/ 8492774 w 10753706"/>
              <a:gd name="connsiteY25" fmla="*/ 366181 h 1027260"/>
              <a:gd name="connsiteX26" fmla="*/ 8466405 w 10753706"/>
              <a:gd name="connsiteY26" fmla="*/ 368724 h 1027260"/>
              <a:gd name="connsiteX27" fmla="*/ 8427069 w 10753706"/>
              <a:gd name="connsiteY27" fmla="*/ 387211 h 1027260"/>
              <a:gd name="connsiteX28" fmla="*/ 8387766 w 10753706"/>
              <a:gd name="connsiteY28" fmla="*/ 377161 h 1027260"/>
              <a:gd name="connsiteX29" fmla="*/ 8315874 w 10753706"/>
              <a:gd name="connsiteY29" fmla="*/ 395527 h 1027260"/>
              <a:gd name="connsiteX30" fmla="*/ 8274474 w 10753706"/>
              <a:gd name="connsiteY30" fmla="*/ 405112 h 1027260"/>
              <a:gd name="connsiteX31" fmla="*/ 8234664 w 10753706"/>
              <a:gd name="connsiteY31" fmla="*/ 410219 h 1027260"/>
              <a:gd name="connsiteX32" fmla="*/ 8211268 w 10753706"/>
              <a:gd name="connsiteY32" fmla="*/ 416791 h 1027260"/>
              <a:gd name="connsiteX33" fmla="*/ 8188615 w 10753706"/>
              <a:gd name="connsiteY33" fmla="*/ 421755 h 1027260"/>
              <a:gd name="connsiteX34" fmla="*/ 8179981 w 10753706"/>
              <a:gd name="connsiteY34" fmla="*/ 420402 h 1027260"/>
              <a:gd name="connsiteX35" fmla="*/ 8179307 w 10753706"/>
              <a:gd name="connsiteY35" fmla="*/ 422516 h 1027260"/>
              <a:gd name="connsiteX36" fmla="*/ 8147929 w 10753706"/>
              <a:gd name="connsiteY36" fmla="*/ 450302 h 1027260"/>
              <a:gd name="connsiteX37" fmla="*/ 8089136 w 10753706"/>
              <a:gd name="connsiteY37" fmla="*/ 465283 h 1027260"/>
              <a:gd name="connsiteX38" fmla="*/ 8049973 w 10753706"/>
              <a:gd name="connsiteY38" fmla="*/ 454121 h 1027260"/>
              <a:gd name="connsiteX39" fmla="*/ 7965913 w 10753706"/>
              <a:gd name="connsiteY39" fmla="*/ 464415 h 1027260"/>
              <a:gd name="connsiteX40" fmla="*/ 7945093 w 10753706"/>
              <a:gd name="connsiteY40" fmla="*/ 464798 h 1027260"/>
              <a:gd name="connsiteX41" fmla="*/ 7935335 w 10753706"/>
              <a:gd name="connsiteY41" fmla="*/ 462442 h 1027260"/>
              <a:gd name="connsiteX42" fmla="*/ 7904779 w 10753706"/>
              <a:gd name="connsiteY42" fmla="*/ 471429 h 1027260"/>
              <a:gd name="connsiteX43" fmla="*/ 7855604 w 10753706"/>
              <a:gd name="connsiteY43" fmla="*/ 480199 h 1027260"/>
              <a:gd name="connsiteX44" fmla="*/ 7832630 w 10753706"/>
              <a:gd name="connsiteY44" fmla="*/ 485371 h 1027260"/>
              <a:gd name="connsiteX45" fmla="*/ 7812438 w 10753706"/>
              <a:gd name="connsiteY45" fmla="*/ 485391 h 1027260"/>
              <a:gd name="connsiteX46" fmla="*/ 7701399 w 10753706"/>
              <a:gd name="connsiteY46" fmla="*/ 495197 h 1027260"/>
              <a:gd name="connsiteX47" fmla="*/ 7674778 w 10753706"/>
              <a:gd name="connsiteY47" fmla="*/ 494723 h 1027260"/>
              <a:gd name="connsiteX48" fmla="*/ 7660445 w 10753706"/>
              <a:gd name="connsiteY48" fmla="*/ 490194 h 1027260"/>
              <a:gd name="connsiteX49" fmla="*/ 7651781 w 10753706"/>
              <a:gd name="connsiteY49" fmla="*/ 493084 h 1027260"/>
              <a:gd name="connsiteX50" fmla="*/ 7584807 w 10753706"/>
              <a:gd name="connsiteY50" fmla="*/ 499490 h 1027260"/>
              <a:gd name="connsiteX51" fmla="*/ 7541324 w 10753706"/>
              <a:gd name="connsiteY51" fmla="*/ 504184 h 1027260"/>
              <a:gd name="connsiteX52" fmla="*/ 7541756 w 10753706"/>
              <a:gd name="connsiteY52" fmla="*/ 512184 h 1027260"/>
              <a:gd name="connsiteX53" fmla="*/ 7503906 w 10753706"/>
              <a:gd name="connsiteY53" fmla="*/ 518551 h 1027260"/>
              <a:gd name="connsiteX54" fmla="*/ 7460411 w 10753706"/>
              <a:gd name="connsiteY54" fmla="*/ 517415 h 1027260"/>
              <a:gd name="connsiteX55" fmla="*/ 7460116 w 10753706"/>
              <a:gd name="connsiteY55" fmla="*/ 517548 h 1027260"/>
              <a:gd name="connsiteX56" fmla="*/ 7297810 w 10753706"/>
              <a:gd name="connsiteY56" fmla="*/ 563947 h 1027260"/>
              <a:gd name="connsiteX57" fmla="*/ 6946388 w 10753706"/>
              <a:gd name="connsiteY57" fmla="*/ 665244 h 1027260"/>
              <a:gd name="connsiteX58" fmla="*/ 6741704 w 10753706"/>
              <a:gd name="connsiteY58" fmla="*/ 679365 h 1027260"/>
              <a:gd name="connsiteX59" fmla="*/ 6624680 w 10753706"/>
              <a:gd name="connsiteY59" fmla="*/ 677674 h 1027260"/>
              <a:gd name="connsiteX60" fmla="*/ 6605700 w 10753706"/>
              <a:gd name="connsiteY60" fmla="*/ 683566 h 1027260"/>
              <a:gd name="connsiteX61" fmla="*/ 6576922 w 10753706"/>
              <a:gd name="connsiteY61" fmla="*/ 683030 h 1027260"/>
              <a:gd name="connsiteX62" fmla="*/ 6405123 w 10753706"/>
              <a:gd name="connsiteY62" fmla="*/ 721946 h 1027260"/>
              <a:gd name="connsiteX63" fmla="*/ 6368938 w 10753706"/>
              <a:gd name="connsiteY63" fmla="*/ 717341 h 1027260"/>
              <a:gd name="connsiteX64" fmla="*/ 6295102 w 10753706"/>
              <a:gd name="connsiteY64" fmla="*/ 729508 h 1027260"/>
              <a:gd name="connsiteX65" fmla="*/ 6202084 w 10753706"/>
              <a:gd name="connsiteY65" fmla="*/ 767091 h 1027260"/>
              <a:gd name="connsiteX66" fmla="*/ 6067157 w 10753706"/>
              <a:gd name="connsiteY66" fmla="*/ 790339 h 1027260"/>
              <a:gd name="connsiteX67" fmla="*/ 6061443 w 10753706"/>
              <a:gd name="connsiteY67" fmla="*/ 796151 h 1027260"/>
              <a:gd name="connsiteX68" fmla="*/ 6051406 w 10753706"/>
              <a:gd name="connsiteY68" fmla="*/ 800684 h 1027260"/>
              <a:gd name="connsiteX69" fmla="*/ 6049097 w 10753706"/>
              <a:gd name="connsiteY69" fmla="*/ 800636 h 1027260"/>
              <a:gd name="connsiteX70" fmla="*/ 6034222 w 10753706"/>
              <a:gd name="connsiteY70" fmla="*/ 804110 h 1027260"/>
              <a:gd name="connsiteX71" fmla="*/ 6033121 w 10753706"/>
              <a:gd name="connsiteY71" fmla="*/ 806078 h 1027260"/>
              <a:gd name="connsiteX72" fmla="*/ 6023593 w 10753706"/>
              <a:gd name="connsiteY72" fmla="*/ 808842 h 1027260"/>
              <a:gd name="connsiteX73" fmla="*/ 6006639 w 10753706"/>
              <a:gd name="connsiteY73" fmla="*/ 815304 h 1027260"/>
              <a:gd name="connsiteX74" fmla="*/ 6001762 w 10753706"/>
              <a:gd name="connsiteY74" fmla="*/ 815557 h 1027260"/>
              <a:gd name="connsiteX75" fmla="*/ 5973534 w 10753706"/>
              <a:gd name="connsiteY75" fmla="*/ 823815 h 1027260"/>
              <a:gd name="connsiteX76" fmla="*/ 5972336 w 10753706"/>
              <a:gd name="connsiteY76" fmla="*/ 823476 h 1027260"/>
              <a:gd name="connsiteX77" fmla="*/ 5960841 w 10753706"/>
              <a:gd name="connsiteY77" fmla="*/ 823819 h 1027260"/>
              <a:gd name="connsiteX78" fmla="*/ 5940719 w 10753706"/>
              <a:gd name="connsiteY78" fmla="*/ 825514 h 1027260"/>
              <a:gd name="connsiteX79" fmla="*/ 5884298 w 10753706"/>
              <a:gd name="connsiteY79" fmla="*/ 823806 h 1027260"/>
              <a:gd name="connsiteX80" fmla="*/ 5854779 w 10753706"/>
              <a:gd name="connsiteY80" fmla="*/ 832365 h 1027260"/>
              <a:gd name="connsiteX81" fmla="*/ 5848382 w 10753706"/>
              <a:gd name="connsiteY81" fmla="*/ 833844 h 1027260"/>
              <a:gd name="connsiteX82" fmla="*/ 5848066 w 10753706"/>
              <a:gd name="connsiteY82" fmla="*/ 833772 h 1027260"/>
              <a:gd name="connsiteX83" fmla="*/ 5840944 w 10753706"/>
              <a:gd name="connsiteY83" fmla="*/ 835132 h 1027260"/>
              <a:gd name="connsiteX84" fmla="*/ 5836719 w 10753706"/>
              <a:gd name="connsiteY84" fmla="*/ 836539 h 1027260"/>
              <a:gd name="connsiteX85" fmla="*/ 5824311 w 10753706"/>
              <a:gd name="connsiteY85" fmla="*/ 839408 h 1027260"/>
              <a:gd name="connsiteX86" fmla="*/ 5818788 w 10753706"/>
              <a:gd name="connsiteY86" fmla="*/ 839727 h 1027260"/>
              <a:gd name="connsiteX87" fmla="*/ 5763953 w 10753706"/>
              <a:gd name="connsiteY87" fmla="*/ 834282 h 1027260"/>
              <a:gd name="connsiteX88" fmla="*/ 5667748 w 10753706"/>
              <a:gd name="connsiteY88" fmla="*/ 840211 h 1027260"/>
              <a:gd name="connsiteX89" fmla="*/ 5573108 w 10753706"/>
              <a:gd name="connsiteY89" fmla="*/ 847611 h 1027260"/>
              <a:gd name="connsiteX90" fmla="*/ 5539137 w 10753706"/>
              <a:gd name="connsiteY90" fmla="*/ 851033 h 1027260"/>
              <a:gd name="connsiteX91" fmla="*/ 5510651 w 10753706"/>
              <a:gd name="connsiteY91" fmla="*/ 844215 h 1027260"/>
              <a:gd name="connsiteX92" fmla="*/ 5457331 w 10753706"/>
              <a:gd name="connsiteY92" fmla="*/ 839159 h 1027260"/>
              <a:gd name="connsiteX93" fmla="*/ 5410613 w 10753706"/>
              <a:gd name="connsiteY93" fmla="*/ 834358 h 1027260"/>
              <a:gd name="connsiteX94" fmla="*/ 5370040 w 10753706"/>
              <a:gd name="connsiteY94" fmla="*/ 862127 h 1027260"/>
              <a:gd name="connsiteX95" fmla="*/ 5318778 w 10753706"/>
              <a:gd name="connsiteY95" fmla="*/ 855310 h 1027260"/>
              <a:gd name="connsiteX96" fmla="*/ 5298645 w 10753706"/>
              <a:gd name="connsiteY96" fmla="*/ 855171 h 1027260"/>
              <a:gd name="connsiteX97" fmla="*/ 5253828 w 10753706"/>
              <a:gd name="connsiteY97" fmla="*/ 859670 h 1027260"/>
              <a:gd name="connsiteX98" fmla="*/ 5216955 w 10753706"/>
              <a:gd name="connsiteY98" fmla="*/ 866245 h 1027260"/>
              <a:gd name="connsiteX99" fmla="*/ 5214344 w 10753706"/>
              <a:gd name="connsiteY99" fmla="*/ 868102 h 1027260"/>
              <a:gd name="connsiteX100" fmla="*/ 5195561 w 10753706"/>
              <a:gd name="connsiteY100" fmla="*/ 869949 h 1027260"/>
              <a:gd name="connsiteX101" fmla="*/ 5182555 w 10753706"/>
              <a:gd name="connsiteY101" fmla="*/ 873542 h 1027260"/>
              <a:gd name="connsiteX102" fmla="*/ 5172552 w 10753706"/>
              <a:gd name="connsiteY102" fmla="*/ 878801 h 1027260"/>
              <a:gd name="connsiteX103" fmla="*/ 5027993 w 10753706"/>
              <a:gd name="connsiteY103" fmla="*/ 889666 h 1027260"/>
              <a:gd name="connsiteX104" fmla="*/ 4939844 w 10753706"/>
              <a:gd name="connsiteY104" fmla="*/ 934802 h 1027260"/>
              <a:gd name="connsiteX105" fmla="*/ 4792576 w 10753706"/>
              <a:gd name="connsiteY105" fmla="*/ 934820 h 1027260"/>
              <a:gd name="connsiteX106" fmla="*/ 4602423 w 10753706"/>
              <a:gd name="connsiteY106" fmla="*/ 958063 h 1027260"/>
              <a:gd name="connsiteX107" fmla="*/ 4290656 w 10753706"/>
              <a:gd name="connsiteY107" fmla="*/ 969152 h 1027260"/>
              <a:gd name="connsiteX108" fmla="*/ 3952334 w 10753706"/>
              <a:gd name="connsiteY108" fmla="*/ 954043 h 1027260"/>
              <a:gd name="connsiteX109" fmla="*/ 3858560 w 10753706"/>
              <a:gd name="connsiteY109" fmla="*/ 948781 h 1027260"/>
              <a:gd name="connsiteX110" fmla="*/ 3846597 w 10753706"/>
              <a:gd name="connsiteY110" fmla="*/ 948382 h 1027260"/>
              <a:gd name="connsiteX111" fmla="*/ 3736044 w 10753706"/>
              <a:gd name="connsiteY111" fmla="*/ 947759 h 1027260"/>
              <a:gd name="connsiteX112" fmla="*/ 3713136 w 10753706"/>
              <a:gd name="connsiteY112" fmla="*/ 946963 h 1027260"/>
              <a:gd name="connsiteX113" fmla="*/ 3695939 w 10753706"/>
              <a:gd name="connsiteY113" fmla="*/ 943639 h 1027260"/>
              <a:gd name="connsiteX114" fmla="*/ 3694125 w 10753706"/>
              <a:gd name="connsiteY114" fmla="*/ 940567 h 1027260"/>
              <a:gd name="connsiteX115" fmla="*/ 3681925 w 10753706"/>
              <a:gd name="connsiteY115" fmla="*/ 939706 h 1027260"/>
              <a:gd name="connsiteX116" fmla="*/ 3679204 w 10753706"/>
              <a:gd name="connsiteY116" fmla="*/ 938926 h 1027260"/>
              <a:gd name="connsiteX117" fmla="*/ 3615656 w 10753706"/>
              <a:gd name="connsiteY117" fmla="*/ 940320 h 1027260"/>
              <a:gd name="connsiteX118" fmla="*/ 3567983 w 10753706"/>
              <a:gd name="connsiteY118" fmla="*/ 935596 h 1027260"/>
              <a:gd name="connsiteX119" fmla="*/ 3422423 w 10753706"/>
              <a:gd name="connsiteY119" fmla="*/ 932129 h 1027260"/>
              <a:gd name="connsiteX120" fmla="*/ 3310925 w 10753706"/>
              <a:gd name="connsiteY120" fmla="*/ 911072 h 1027260"/>
              <a:gd name="connsiteX121" fmla="*/ 3139421 w 10753706"/>
              <a:gd name="connsiteY121" fmla="*/ 934151 h 1027260"/>
              <a:gd name="connsiteX122" fmla="*/ 2996922 w 10753706"/>
              <a:gd name="connsiteY122" fmla="*/ 927537 h 1027260"/>
              <a:gd name="connsiteX123" fmla="*/ 2982785 w 10753706"/>
              <a:gd name="connsiteY123" fmla="*/ 931453 h 1027260"/>
              <a:gd name="connsiteX124" fmla="*/ 2967478 w 10753706"/>
              <a:gd name="connsiteY124" fmla="*/ 933397 h 1027260"/>
              <a:gd name="connsiteX125" fmla="*/ 2948552 w 10753706"/>
              <a:gd name="connsiteY125" fmla="*/ 932961 h 1027260"/>
              <a:gd name="connsiteX126" fmla="*/ 2944404 w 10753706"/>
              <a:gd name="connsiteY126" fmla="*/ 934452 h 1027260"/>
              <a:gd name="connsiteX127" fmla="*/ 2908608 w 10753706"/>
              <a:gd name="connsiteY127" fmla="*/ 937205 h 1027260"/>
              <a:gd name="connsiteX128" fmla="*/ 2904443 w 10753706"/>
              <a:gd name="connsiteY128" fmla="*/ 936455 h 1027260"/>
              <a:gd name="connsiteX129" fmla="*/ 2868935 w 10753706"/>
              <a:gd name="connsiteY129" fmla="*/ 938022 h 1027260"/>
              <a:gd name="connsiteX130" fmla="*/ 2868586 w 10753706"/>
              <a:gd name="connsiteY130" fmla="*/ 937487 h 1027260"/>
              <a:gd name="connsiteX131" fmla="*/ 2859191 w 10753706"/>
              <a:gd name="connsiteY131" fmla="*/ 935503 h 1027260"/>
              <a:gd name="connsiteX132" fmla="*/ 2840915 w 10753706"/>
              <a:gd name="connsiteY132" fmla="*/ 932977 h 1027260"/>
              <a:gd name="connsiteX133" fmla="*/ 2763509 w 10753706"/>
              <a:gd name="connsiteY133" fmla="*/ 921850 h 1027260"/>
              <a:gd name="connsiteX134" fmla="*/ 2756121 w 10753706"/>
              <a:gd name="connsiteY134" fmla="*/ 921864 h 1027260"/>
              <a:gd name="connsiteX135" fmla="*/ 2755998 w 10753706"/>
              <a:gd name="connsiteY135" fmla="*/ 921739 h 1027260"/>
              <a:gd name="connsiteX136" fmla="*/ 2748255 w 10753706"/>
              <a:gd name="connsiteY136" fmla="*/ 921505 h 1027260"/>
              <a:gd name="connsiteX137" fmla="*/ 2694601 w 10753706"/>
              <a:gd name="connsiteY137" fmla="*/ 915575 h 1027260"/>
              <a:gd name="connsiteX138" fmla="*/ 2635357 w 10753706"/>
              <a:gd name="connsiteY138" fmla="*/ 910976 h 1027260"/>
              <a:gd name="connsiteX139" fmla="*/ 2601047 w 10753706"/>
              <a:gd name="connsiteY139" fmla="*/ 910263 h 1027260"/>
              <a:gd name="connsiteX140" fmla="*/ 2507482 w 10753706"/>
              <a:gd name="connsiteY140" fmla="*/ 906211 h 1027260"/>
              <a:gd name="connsiteX141" fmla="*/ 2413884 w 10753706"/>
              <a:gd name="connsiteY141" fmla="*/ 900545 h 1027260"/>
              <a:gd name="connsiteX142" fmla="*/ 2368912 w 10753706"/>
              <a:gd name="connsiteY142" fmla="*/ 888755 h 1027260"/>
              <a:gd name="connsiteX143" fmla="*/ 2349490 w 10753706"/>
              <a:gd name="connsiteY143" fmla="*/ 889719 h 1027260"/>
              <a:gd name="connsiteX144" fmla="*/ 2344290 w 10753706"/>
              <a:gd name="connsiteY144" fmla="*/ 890584 h 1027260"/>
              <a:gd name="connsiteX145" fmla="*/ 2336488 w 10753706"/>
              <a:gd name="connsiteY145" fmla="*/ 891058 h 1027260"/>
              <a:gd name="connsiteX146" fmla="*/ 2329015 w 10753706"/>
              <a:gd name="connsiteY146" fmla="*/ 891627 h 1027260"/>
              <a:gd name="connsiteX147" fmla="*/ 2293898 w 10753706"/>
              <a:gd name="connsiteY147" fmla="*/ 896431 h 1027260"/>
              <a:gd name="connsiteX148" fmla="*/ 2243927 w 10753706"/>
              <a:gd name="connsiteY148" fmla="*/ 888076 h 1027260"/>
              <a:gd name="connsiteX149" fmla="*/ 2223920 w 10753706"/>
              <a:gd name="connsiteY149" fmla="*/ 887331 h 1027260"/>
              <a:gd name="connsiteX150" fmla="*/ 2213081 w 10753706"/>
              <a:gd name="connsiteY150" fmla="*/ 886302 h 1027260"/>
              <a:gd name="connsiteX151" fmla="*/ 2212307 w 10753706"/>
              <a:gd name="connsiteY151" fmla="*/ 885829 h 1027260"/>
              <a:gd name="connsiteX152" fmla="*/ 2152321 w 10753706"/>
              <a:gd name="connsiteY152" fmla="*/ 894418 h 1027260"/>
              <a:gd name="connsiteX153" fmla="*/ 2140985 w 10753706"/>
              <a:gd name="connsiteY153" fmla="*/ 895968 h 1027260"/>
              <a:gd name="connsiteX154" fmla="*/ 2121210 w 10753706"/>
              <a:gd name="connsiteY154" fmla="*/ 899354 h 1027260"/>
              <a:gd name="connsiteX155" fmla="*/ 2119146 w 10753706"/>
              <a:gd name="connsiteY155" fmla="*/ 899033 h 1027260"/>
              <a:gd name="connsiteX156" fmla="*/ 2105666 w 10753706"/>
              <a:gd name="connsiteY156" fmla="*/ 902240 h 1027260"/>
              <a:gd name="connsiteX157" fmla="*/ 2094924 w 10753706"/>
              <a:gd name="connsiteY157" fmla="*/ 907203 h 1027260"/>
              <a:gd name="connsiteX158" fmla="*/ 1949478 w 10753706"/>
              <a:gd name="connsiteY158" fmla="*/ 913748 h 1027260"/>
              <a:gd name="connsiteX159" fmla="*/ 1749684 w 10753706"/>
              <a:gd name="connsiteY159" fmla="*/ 942223 h 1027260"/>
              <a:gd name="connsiteX160" fmla="*/ 1585576 w 10753706"/>
              <a:gd name="connsiteY160" fmla="*/ 954170 h 1027260"/>
              <a:gd name="connsiteX161" fmla="*/ 1476250 w 10753706"/>
              <a:gd name="connsiteY161" fmla="*/ 950653 h 1027260"/>
              <a:gd name="connsiteX162" fmla="*/ 1433927 w 10753706"/>
              <a:gd name="connsiteY162" fmla="*/ 959926 h 1027260"/>
              <a:gd name="connsiteX163" fmla="*/ 1414893 w 10753706"/>
              <a:gd name="connsiteY163" fmla="*/ 957671 h 1027260"/>
              <a:gd name="connsiteX164" fmla="*/ 1411585 w 10753706"/>
              <a:gd name="connsiteY164" fmla="*/ 957179 h 1027260"/>
              <a:gd name="connsiteX165" fmla="*/ 1398896 w 10753706"/>
              <a:gd name="connsiteY165" fmla="*/ 957460 h 1027260"/>
              <a:gd name="connsiteX166" fmla="*/ 1394632 w 10753706"/>
              <a:gd name="connsiteY166" fmla="*/ 954725 h 1027260"/>
              <a:gd name="connsiteX167" fmla="*/ 1375043 w 10753706"/>
              <a:gd name="connsiteY167" fmla="*/ 953132 h 1027260"/>
              <a:gd name="connsiteX168" fmla="*/ 1351876 w 10753706"/>
              <a:gd name="connsiteY168" fmla="*/ 954436 h 1027260"/>
              <a:gd name="connsiteX169" fmla="*/ 1242676 w 10753706"/>
              <a:gd name="connsiteY169" fmla="*/ 963767 h 1027260"/>
              <a:gd name="connsiteX170" fmla="*/ 1205993 w 10753706"/>
              <a:gd name="connsiteY170" fmla="*/ 974080 h 1027260"/>
              <a:gd name="connsiteX171" fmla="*/ 1052221 w 10753706"/>
              <a:gd name="connsiteY171" fmla="*/ 963954 h 1027260"/>
              <a:gd name="connsiteX172" fmla="*/ 968270 w 10753706"/>
              <a:gd name="connsiteY172" fmla="*/ 964761 h 1027260"/>
              <a:gd name="connsiteX173" fmla="*/ 874493 w 10753706"/>
              <a:gd name="connsiteY173" fmla="*/ 998122 h 1027260"/>
              <a:gd name="connsiteX174" fmla="*/ 814411 w 10753706"/>
              <a:gd name="connsiteY174" fmla="*/ 1007391 h 1027260"/>
              <a:gd name="connsiteX175" fmla="*/ 688604 w 10753706"/>
              <a:gd name="connsiteY175" fmla="*/ 1015631 h 1027260"/>
              <a:gd name="connsiteX176" fmla="*/ 618171 w 10753706"/>
              <a:gd name="connsiteY176" fmla="*/ 1027260 h 1027260"/>
              <a:gd name="connsiteX177" fmla="*/ 570379 w 10753706"/>
              <a:gd name="connsiteY177" fmla="*/ 1023487 h 1027260"/>
              <a:gd name="connsiteX178" fmla="*/ 482519 w 10753706"/>
              <a:gd name="connsiteY178" fmla="*/ 1002108 h 1027260"/>
              <a:gd name="connsiteX179" fmla="*/ 475319 w 10753706"/>
              <a:gd name="connsiteY179" fmla="*/ 1009922 h 1027260"/>
              <a:gd name="connsiteX180" fmla="*/ 431104 w 10753706"/>
              <a:gd name="connsiteY180" fmla="*/ 1009317 h 1027260"/>
              <a:gd name="connsiteX181" fmla="*/ 363782 w 10753706"/>
              <a:gd name="connsiteY181" fmla="*/ 1007585 h 1027260"/>
              <a:gd name="connsiteX182" fmla="*/ 325533 w 10753706"/>
              <a:gd name="connsiteY182" fmla="*/ 1008502 h 1027260"/>
              <a:gd name="connsiteX183" fmla="*/ 220429 w 10753706"/>
              <a:gd name="connsiteY183" fmla="*/ 1008927 h 1027260"/>
              <a:gd name="connsiteX184" fmla="*/ 114676 w 10753706"/>
              <a:gd name="connsiteY184" fmla="*/ 1007765 h 1027260"/>
              <a:gd name="connsiteX185" fmla="*/ 13470 w 10753706"/>
              <a:gd name="connsiteY185" fmla="*/ 998544 h 1027260"/>
              <a:gd name="connsiteX186" fmla="*/ 0 w 10753706"/>
              <a:gd name="connsiteY186" fmla="*/ 997355 h 1027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</a:cxnLst>
            <a:rect l="l" t="t" r="r" b="b"/>
            <a:pathLst>
              <a:path w="10753706" h="1027260">
                <a:moveTo>
                  <a:pt x="0" y="0"/>
                </a:moveTo>
                <a:lnTo>
                  <a:pt x="10753706" y="0"/>
                </a:lnTo>
                <a:lnTo>
                  <a:pt x="10748809" y="2522"/>
                </a:lnTo>
                <a:cubicBezTo>
                  <a:pt x="10744031" y="4644"/>
                  <a:pt x="10737551" y="7204"/>
                  <a:pt x="10725330" y="11977"/>
                </a:cubicBezTo>
                <a:cubicBezTo>
                  <a:pt x="10700888" y="21523"/>
                  <a:pt x="10652058" y="39304"/>
                  <a:pt x="10615423" y="52967"/>
                </a:cubicBezTo>
                <a:cubicBezTo>
                  <a:pt x="10598524" y="49017"/>
                  <a:pt x="10550674" y="61360"/>
                  <a:pt x="10533936" y="53095"/>
                </a:cubicBezTo>
                <a:cubicBezTo>
                  <a:pt x="10519435" y="55674"/>
                  <a:pt x="10480156" y="49393"/>
                  <a:pt x="10466876" y="45180"/>
                </a:cubicBezTo>
                <a:cubicBezTo>
                  <a:pt x="10443145" y="68059"/>
                  <a:pt x="10382269" y="71294"/>
                  <a:pt x="10355090" y="89741"/>
                </a:cubicBezTo>
                <a:cubicBezTo>
                  <a:pt x="10286222" y="95376"/>
                  <a:pt x="10146285" y="63529"/>
                  <a:pt x="10087145" y="66115"/>
                </a:cubicBezTo>
                <a:cubicBezTo>
                  <a:pt x="10067575" y="79584"/>
                  <a:pt x="10043111" y="68921"/>
                  <a:pt x="10015902" y="76178"/>
                </a:cubicBezTo>
                <a:cubicBezTo>
                  <a:pt x="9952302" y="84628"/>
                  <a:pt x="9893286" y="103337"/>
                  <a:pt x="9806005" y="102435"/>
                </a:cubicBezTo>
                <a:cubicBezTo>
                  <a:pt x="9782247" y="141133"/>
                  <a:pt x="9674787" y="151643"/>
                  <a:pt x="9602583" y="179170"/>
                </a:cubicBezTo>
                <a:cubicBezTo>
                  <a:pt x="9557658" y="187584"/>
                  <a:pt x="9478290" y="154235"/>
                  <a:pt x="9469719" y="174721"/>
                </a:cubicBezTo>
                <a:cubicBezTo>
                  <a:pt x="9443779" y="165070"/>
                  <a:pt x="9431317" y="185692"/>
                  <a:pt x="9408692" y="189513"/>
                </a:cubicBezTo>
                <a:cubicBezTo>
                  <a:pt x="9387154" y="183843"/>
                  <a:pt x="9380475" y="191089"/>
                  <a:pt x="9364151" y="194072"/>
                </a:cubicBezTo>
                <a:cubicBezTo>
                  <a:pt x="9354686" y="190222"/>
                  <a:pt x="9340485" y="191782"/>
                  <a:pt x="9337751" y="197579"/>
                </a:cubicBezTo>
                <a:cubicBezTo>
                  <a:pt x="9349566" y="209270"/>
                  <a:pt x="9297468" y="207714"/>
                  <a:pt x="9297166" y="216558"/>
                </a:cubicBezTo>
                <a:cubicBezTo>
                  <a:pt x="9269057" y="220999"/>
                  <a:pt x="9139630" y="221783"/>
                  <a:pt x="9123859" y="237356"/>
                </a:cubicBezTo>
                <a:cubicBezTo>
                  <a:pt x="9068176" y="249209"/>
                  <a:pt x="8975349" y="235349"/>
                  <a:pt x="8950741" y="238020"/>
                </a:cubicBezTo>
                <a:cubicBezTo>
                  <a:pt x="8916265" y="215428"/>
                  <a:pt x="8822808" y="292026"/>
                  <a:pt x="8718236" y="303148"/>
                </a:cubicBezTo>
                <a:cubicBezTo>
                  <a:pt x="8703111" y="302060"/>
                  <a:pt x="8695551" y="302792"/>
                  <a:pt x="8694011" y="308812"/>
                </a:cubicBezTo>
                <a:cubicBezTo>
                  <a:pt x="8661810" y="312764"/>
                  <a:pt x="8637956" y="329628"/>
                  <a:pt x="8611976" y="324819"/>
                </a:cubicBezTo>
                <a:cubicBezTo>
                  <a:pt x="8621849" y="336388"/>
                  <a:pt x="8562809" y="325917"/>
                  <a:pt x="8562074" y="337971"/>
                </a:cubicBezTo>
                <a:cubicBezTo>
                  <a:pt x="8543699" y="343978"/>
                  <a:pt x="8511321" y="356396"/>
                  <a:pt x="8501724" y="360865"/>
                </a:cubicBezTo>
                <a:lnTo>
                  <a:pt x="8504489" y="364790"/>
                </a:lnTo>
                <a:lnTo>
                  <a:pt x="8492774" y="366181"/>
                </a:lnTo>
                <a:lnTo>
                  <a:pt x="8466405" y="368724"/>
                </a:lnTo>
                <a:cubicBezTo>
                  <a:pt x="8455454" y="372229"/>
                  <a:pt x="8440175" y="385805"/>
                  <a:pt x="8427069" y="387211"/>
                </a:cubicBezTo>
                <a:cubicBezTo>
                  <a:pt x="8400442" y="392215"/>
                  <a:pt x="8397079" y="382989"/>
                  <a:pt x="8387766" y="377161"/>
                </a:cubicBezTo>
                <a:cubicBezTo>
                  <a:pt x="8369233" y="378548"/>
                  <a:pt x="8334756" y="390869"/>
                  <a:pt x="8315874" y="395527"/>
                </a:cubicBezTo>
                <a:cubicBezTo>
                  <a:pt x="8306664" y="400500"/>
                  <a:pt x="8272845" y="393679"/>
                  <a:pt x="8274474" y="405112"/>
                </a:cubicBezTo>
                <a:cubicBezTo>
                  <a:pt x="8255483" y="406194"/>
                  <a:pt x="8244963" y="408376"/>
                  <a:pt x="8234664" y="410219"/>
                </a:cubicBezTo>
                <a:lnTo>
                  <a:pt x="8211268" y="416791"/>
                </a:lnTo>
                <a:cubicBezTo>
                  <a:pt x="8204720" y="419941"/>
                  <a:pt x="8197411" y="422004"/>
                  <a:pt x="8188615" y="421755"/>
                </a:cubicBezTo>
                <a:lnTo>
                  <a:pt x="8179981" y="420402"/>
                </a:lnTo>
                <a:lnTo>
                  <a:pt x="8179307" y="422516"/>
                </a:lnTo>
                <a:cubicBezTo>
                  <a:pt x="8179027" y="425797"/>
                  <a:pt x="8175790" y="448341"/>
                  <a:pt x="8147929" y="450302"/>
                </a:cubicBezTo>
                <a:cubicBezTo>
                  <a:pt x="8130300" y="457967"/>
                  <a:pt x="8114933" y="461015"/>
                  <a:pt x="8089136" y="465283"/>
                </a:cubicBezTo>
                <a:cubicBezTo>
                  <a:pt x="8072810" y="465920"/>
                  <a:pt x="8069376" y="451569"/>
                  <a:pt x="8049973" y="454121"/>
                </a:cubicBezTo>
                <a:cubicBezTo>
                  <a:pt x="7974508" y="471465"/>
                  <a:pt x="8006050" y="447139"/>
                  <a:pt x="7965913" y="464415"/>
                </a:cubicBezTo>
                <a:cubicBezTo>
                  <a:pt x="7958234" y="466025"/>
                  <a:pt x="7951405" y="465800"/>
                  <a:pt x="7945093" y="464798"/>
                </a:cubicBezTo>
                <a:lnTo>
                  <a:pt x="7935335" y="462442"/>
                </a:lnTo>
                <a:lnTo>
                  <a:pt x="7904779" y="471429"/>
                </a:lnTo>
                <a:cubicBezTo>
                  <a:pt x="7889387" y="474999"/>
                  <a:pt x="7872867" y="477951"/>
                  <a:pt x="7855604" y="480199"/>
                </a:cubicBezTo>
                <a:cubicBezTo>
                  <a:pt x="7850005" y="476378"/>
                  <a:pt x="7838628" y="483595"/>
                  <a:pt x="7832630" y="485371"/>
                </a:cubicBezTo>
                <a:cubicBezTo>
                  <a:pt x="7831473" y="482645"/>
                  <a:pt x="7816623" y="482661"/>
                  <a:pt x="7812438" y="485391"/>
                </a:cubicBezTo>
                <a:cubicBezTo>
                  <a:pt x="7709470" y="505049"/>
                  <a:pt x="7759426" y="473956"/>
                  <a:pt x="7701399" y="495197"/>
                </a:cubicBezTo>
                <a:cubicBezTo>
                  <a:pt x="7690986" y="496989"/>
                  <a:pt x="7682397" y="496365"/>
                  <a:pt x="7674778" y="494723"/>
                </a:cubicBezTo>
                <a:lnTo>
                  <a:pt x="7660445" y="490194"/>
                </a:lnTo>
                <a:lnTo>
                  <a:pt x="7651781" y="493084"/>
                </a:lnTo>
                <a:cubicBezTo>
                  <a:pt x="7616113" y="496548"/>
                  <a:pt x="7603273" y="491735"/>
                  <a:pt x="7584807" y="499490"/>
                </a:cubicBezTo>
                <a:cubicBezTo>
                  <a:pt x="7549256" y="490212"/>
                  <a:pt x="7563949" y="500167"/>
                  <a:pt x="7541324" y="504184"/>
                </a:cubicBezTo>
                <a:cubicBezTo>
                  <a:pt x="7523851" y="508307"/>
                  <a:pt x="7559546" y="509825"/>
                  <a:pt x="7541756" y="512184"/>
                </a:cubicBezTo>
                <a:cubicBezTo>
                  <a:pt x="7520963" y="510864"/>
                  <a:pt x="7525755" y="520497"/>
                  <a:pt x="7503906" y="518551"/>
                </a:cubicBezTo>
                <a:cubicBezTo>
                  <a:pt x="7505924" y="510774"/>
                  <a:pt x="7464361" y="523683"/>
                  <a:pt x="7460411" y="517415"/>
                </a:cubicBezTo>
                <a:lnTo>
                  <a:pt x="7460116" y="517548"/>
                </a:lnTo>
                <a:cubicBezTo>
                  <a:pt x="7447785" y="530928"/>
                  <a:pt x="7310141" y="550568"/>
                  <a:pt x="7297810" y="563947"/>
                </a:cubicBezTo>
                <a:cubicBezTo>
                  <a:pt x="7221791" y="605698"/>
                  <a:pt x="7039072" y="646008"/>
                  <a:pt x="6946388" y="665244"/>
                </a:cubicBezTo>
                <a:cubicBezTo>
                  <a:pt x="6853704" y="684480"/>
                  <a:pt x="6804875" y="677485"/>
                  <a:pt x="6741704" y="679365"/>
                </a:cubicBezTo>
                <a:lnTo>
                  <a:pt x="6624680" y="677674"/>
                </a:lnTo>
                <a:lnTo>
                  <a:pt x="6605700" y="683566"/>
                </a:lnTo>
                <a:cubicBezTo>
                  <a:pt x="6603309" y="685184"/>
                  <a:pt x="6599550" y="685647"/>
                  <a:pt x="6576922" y="683030"/>
                </a:cubicBezTo>
                <a:cubicBezTo>
                  <a:pt x="6527275" y="698355"/>
                  <a:pt x="6440981" y="702347"/>
                  <a:pt x="6405123" y="721946"/>
                </a:cubicBezTo>
                <a:cubicBezTo>
                  <a:pt x="6407963" y="715467"/>
                  <a:pt x="6383450" y="712913"/>
                  <a:pt x="6368938" y="717341"/>
                </a:cubicBezTo>
                <a:cubicBezTo>
                  <a:pt x="6377914" y="692119"/>
                  <a:pt x="6315316" y="744281"/>
                  <a:pt x="6295102" y="729508"/>
                </a:cubicBezTo>
                <a:cubicBezTo>
                  <a:pt x="6300358" y="744473"/>
                  <a:pt x="6240070" y="776254"/>
                  <a:pt x="6202084" y="767091"/>
                </a:cubicBezTo>
                <a:cubicBezTo>
                  <a:pt x="6152826" y="774744"/>
                  <a:pt x="6122010" y="790367"/>
                  <a:pt x="6067157" y="790339"/>
                </a:cubicBezTo>
                <a:cubicBezTo>
                  <a:pt x="6066310" y="792484"/>
                  <a:pt x="6064283" y="794403"/>
                  <a:pt x="6061443" y="796151"/>
                </a:cubicBezTo>
                <a:lnTo>
                  <a:pt x="6051406" y="800684"/>
                </a:lnTo>
                <a:lnTo>
                  <a:pt x="6049097" y="800636"/>
                </a:lnTo>
                <a:cubicBezTo>
                  <a:pt x="6040408" y="801393"/>
                  <a:pt x="6036299" y="802645"/>
                  <a:pt x="6034222" y="804110"/>
                </a:cubicBezTo>
                <a:lnTo>
                  <a:pt x="6033121" y="806078"/>
                </a:lnTo>
                <a:lnTo>
                  <a:pt x="6023593" y="808842"/>
                </a:lnTo>
                <a:lnTo>
                  <a:pt x="6006639" y="815304"/>
                </a:lnTo>
                <a:lnTo>
                  <a:pt x="6001762" y="815557"/>
                </a:lnTo>
                <a:lnTo>
                  <a:pt x="5973534" y="823815"/>
                </a:lnTo>
                <a:lnTo>
                  <a:pt x="5972336" y="823476"/>
                </a:lnTo>
                <a:cubicBezTo>
                  <a:pt x="5969004" y="822901"/>
                  <a:pt x="5965329" y="822833"/>
                  <a:pt x="5960841" y="823819"/>
                </a:cubicBezTo>
                <a:cubicBezTo>
                  <a:pt x="5955860" y="815655"/>
                  <a:pt x="5953515" y="821882"/>
                  <a:pt x="5940719" y="825514"/>
                </a:cubicBezTo>
                <a:cubicBezTo>
                  <a:pt x="5930130" y="813644"/>
                  <a:pt x="5900943" y="827979"/>
                  <a:pt x="5884298" y="823806"/>
                </a:cubicBezTo>
                <a:cubicBezTo>
                  <a:pt x="5875133" y="826741"/>
                  <a:pt x="5865250" y="829630"/>
                  <a:pt x="5854779" y="832365"/>
                </a:cubicBezTo>
                <a:lnTo>
                  <a:pt x="5848382" y="833844"/>
                </a:lnTo>
                <a:lnTo>
                  <a:pt x="5848066" y="833772"/>
                </a:lnTo>
                <a:cubicBezTo>
                  <a:pt x="5846273" y="833879"/>
                  <a:pt x="5844018" y="834284"/>
                  <a:pt x="5840944" y="835132"/>
                </a:cubicBezTo>
                <a:lnTo>
                  <a:pt x="5836719" y="836539"/>
                </a:lnTo>
                <a:lnTo>
                  <a:pt x="5824311" y="839408"/>
                </a:lnTo>
                <a:lnTo>
                  <a:pt x="5818788" y="839727"/>
                </a:lnTo>
                <a:cubicBezTo>
                  <a:pt x="5797008" y="838594"/>
                  <a:pt x="5786883" y="822081"/>
                  <a:pt x="5763953" y="834282"/>
                </a:cubicBezTo>
                <a:cubicBezTo>
                  <a:pt x="5726813" y="837521"/>
                  <a:pt x="5699446" y="830949"/>
                  <a:pt x="5667748" y="840211"/>
                </a:cubicBezTo>
                <a:cubicBezTo>
                  <a:pt x="5632959" y="843205"/>
                  <a:pt x="5601436" y="842280"/>
                  <a:pt x="5573108" y="847611"/>
                </a:cubicBezTo>
                <a:cubicBezTo>
                  <a:pt x="5560030" y="845832"/>
                  <a:pt x="5549547" y="851598"/>
                  <a:pt x="5539137" y="851033"/>
                </a:cubicBezTo>
                <a:cubicBezTo>
                  <a:pt x="5528728" y="850467"/>
                  <a:pt x="5529256" y="837509"/>
                  <a:pt x="5510651" y="844215"/>
                </a:cubicBezTo>
                <a:cubicBezTo>
                  <a:pt x="5494241" y="833607"/>
                  <a:pt x="5466101" y="839171"/>
                  <a:pt x="5457331" y="839159"/>
                </a:cubicBezTo>
                <a:lnTo>
                  <a:pt x="5410613" y="834358"/>
                </a:lnTo>
                <a:lnTo>
                  <a:pt x="5370040" y="862127"/>
                </a:lnTo>
                <a:cubicBezTo>
                  <a:pt x="5357863" y="856469"/>
                  <a:pt x="5319115" y="868069"/>
                  <a:pt x="5318778" y="855310"/>
                </a:cubicBezTo>
                <a:cubicBezTo>
                  <a:pt x="5303920" y="857760"/>
                  <a:pt x="5296727" y="863736"/>
                  <a:pt x="5298645" y="855171"/>
                </a:cubicBezTo>
                <a:cubicBezTo>
                  <a:pt x="5287819" y="855897"/>
                  <a:pt x="5267444" y="857825"/>
                  <a:pt x="5253828" y="859670"/>
                </a:cubicBezTo>
                <a:lnTo>
                  <a:pt x="5216955" y="866245"/>
                </a:lnTo>
                <a:lnTo>
                  <a:pt x="5214344" y="868102"/>
                </a:lnTo>
                <a:cubicBezTo>
                  <a:pt x="5210778" y="868719"/>
                  <a:pt x="5200859" y="869042"/>
                  <a:pt x="5195561" y="869949"/>
                </a:cubicBezTo>
                <a:lnTo>
                  <a:pt x="5182555" y="873542"/>
                </a:lnTo>
                <a:cubicBezTo>
                  <a:pt x="5178496" y="875023"/>
                  <a:pt x="5175066" y="876746"/>
                  <a:pt x="5172552" y="878801"/>
                </a:cubicBezTo>
                <a:cubicBezTo>
                  <a:pt x="5121406" y="873797"/>
                  <a:pt x="5080096" y="886529"/>
                  <a:pt x="5027993" y="889666"/>
                </a:cubicBezTo>
                <a:cubicBezTo>
                  <a:pt x="4999924" y="877115"/>
                  <a:pt x="4946973" y="919452"/>
                  <a:pt x="4939844" y="934802"/>
                </a:cubicBezTo>
                <a:cubicBezTo>
                  <a:pt x="4895154" y="940701"/>
                  <a:pt x="4844006" y="928240"/>
                  <a:pt x="4792576" y="934820"/>
                </a:cubicBezTo>
                <a:lnTo>
                  <a:pt x="4602423" y="958063"/>
                </a:lnTo>
                <a:cubicBezTo>
                  <a:pt x="4488530" y="967131"/>
                  <a:pt x="4399004" y="969822"/>
                  <a:pt x="4290656" y="969152"/>
                </a:cubicBezTo>
                <a:cubicBezTo>
                  <a:pt x="4182308" y="968482"/>
                  <a:pt x="4046938" y="971167"/>
                  <a:pt x="3952334" y="954043"/>
                </a:cubicBezTo>
                <a:lnTo>
                  <a:pt x="3858560" y="948781"/>
                </a:lnTo>
                <a:lnTo>
                  <a:pt x="3846597" y="948382"/>
                </a:lnTo>
                <a:cubicBezTo>
                  <a:pt x="3807516" y="956616"/>
                  <a:pt x="3767475" y="941640"/>
                  <a:pt x="3736044" y="947759"/>
                </a:cubicBezTo>
                <a:cubicBezTo>
                  <a:pt x="3727323" y="948128"/>
                  <a:pt x="3719828" y="947771"/>
                  <a:pt x="3713136" y="946963"/>
                </a:cubicBezTo>
                <a:lnTo>
                  <a:pt x="3695939" y="943639"/>
                </a:lnTo>
                <a:lnTo>
                  <a:pt x="3694125" y="940567"/>
                </a:lnTo>
                <a:lnTo>
                  <a:pt x="3681925" y="939706"/>
                </a:lnTo>
                <a:lnTo>
                  <a:pt x="3679204" y="938926"/>
                </a:lnTo>
                <a:cubicBezTo>
                  <a:pt x="3668160" y="939028"/>
                  <a:pt x="3634193" y="940875"/>
                  <a:pt x="3615656" y="940320"/>
                </a:cubicBezTo>
                <a:cubicBezTo>
                  <a:pt x="3582626" y="936974"/>
                  <a:pt x="3593904" y="949140"/>
                  <a:pt x="3567983" y="935596"/>
                </a:cubicBezTo>
                <a:cubicBezTo>
                  <a:pt x="3504185" y="939048"/>
                  <a:pt x="3482818" y="922224"/>
                  <a:pt x="3422423" y="932129"/>
                </a:cubicBezTo>
                <a:cubicBezTo>
                  <a:pt x="3369166" y="933413"/>
                  <a:pt x="3329486" y="910108"/>
                  <a:pt x="3310925" y="911072"/>
                </a:cubicBezTo>
                <a:cubicBezTo>
                  <a:pt x="3261363" y="909787"/>
                  <a:pt x="3198415" y="933574"/>
                  <a:pt x="3139421" y="934151"/>
                </a:cubicBezTo>
                <a:cubicBezTo>
                  <a:pt x="3088799" y="931012"/>
                  <a:pt x="3038941" y="938464"/>
                  <a:pt x="2996922" y="927537"/>
                </a:cubicBezTo>
                <a:cubicBezTo>
                  <a:pt x="2992673" y="929234"/>
                  <a:pt x="2987900" y="930498"/>
                  <a:pt x="2982785" y="931453"/>
                </a:cubicBezTo>
                <a:lnTo>
                  <a:pt x="2967478" y="933397"/>
                </a:lnTo>
                <a:lnTo>
                  <a:pt x="2948552" y="932961"/>
                </a:lnTo>
                <a:lnTo>
                  <a:pt x="2944404" y="934452"/>
                </a:lnTo>
                <a:lnTo>
                  <a:pt x="2908608" y="937205"/>
                </a:lnTo>
                <a:lnTo>
                  <a:pt x="2904443" y="936455"/>
                </a:lnTo>
                <a:lnTo>
                  <a:pt x="2868935" y="938022"/>
                </a:lnTo>
                <a:lnTo>
                  <a:pt x="2868586" y="937487"/>
                </a:lnTo>
                <a:cubicBezTo>
                  <a:pt x="2866994" y="936327"/>
                  <a:pt x="2864292" y="935538"/>
                  <a:pt x="2859191" y="935503"/>
                </a:cubicBezTo>
                <a:cubicBezTo>
                  <a:pt x="2869075" y="927418"/>
                  <a:pt x="2856828" y="932364"/>
                  <a:pt x="2840915" y="932977"/>
                </a:cubicBezTo>
                <a:lnTo>
                  <a:pt x="2763509" y="921850"/>
                </a:lnTo>
                <a:lnTo>
                  <a:pt x="2756121" y="921864"/>
                </a:lnTo>
                <a:cubicBezTo>
                  <a:pt x="2756081" y="921822"/>
                  <a:pt x="2756039" y="921781"/>
                  <a:pt x="2755998" y="921739"/>
                </a:cubicBezTo>
                <a:cubicBezTo>
                  <a:pt x="2754445" y="921476"/>
                  <a:pt x="2752036" y="921380"/>
                  <a:pt x="2748255" y="921505"/>
                </a:cubicBezTo>
                <a:lnTo>
                  <a:pt x="2694601" y="915575"/>
                </a:lnTo>
                <a:cubicBezTo>
                  <a:pt x="2671223" y="919874"/>
                  <a:pt x="2666972" y="913376"/>
                  <a:pt x="2635357" y="910976"/>
                </a:cubicBezTo>
                <a:cubicBezTo>
                  <a:pt x="2621906" y="915051"/>
                  <a:pt x="2611315" y="913542"/>
                  <a:pt x="2601047" y="910263"/>
                </a:cubicBezTo>
                <a:cubicBezTo>
                  <a:pt x="2570084" y="912074"/>
                  <a:pt x="2542135" y="907435"/>
                  <a:pt x="2507482" y="906211"/>
                </a:cubicBezTo>
                <a:cubicBezTo>
                  <a:pt x="2469706" y="911437"/>
                  <a:pt x="2450920" y="901812"/>
                  <a:pt x="2413884" y="900545"/>
                </a:cubicBezTo>
                <a:cubicBezTo>
                  <a:pt x="2381338" y="909664"/>
                  <a:pt x="2387753" y="892438"/>
                  <a:pt x="2368912" y="888755"/>
                </a:cubicBezTo>
                <a:lnTo>
                  <a:pt x="2349490" y="889719"/>
                </a:lnTo>
                <a:lnTo>
                  <a:pt x="2344290" y="890584"/>
                </a:lnTo>
                <a:cubicBezTo>
                  <a:pt x="2340673" y="891041"/>
                  <a:pt x="2338228" y="891167"/>
                  <a:pt x="2336488" y="891058"/>
                </a:cubicBezTo>
                <a:lnTo>
                  <a:pt x="2329015" y="891627"/>
                </a:lnTo>
                <a:cubicBezTo>
                  <a:pt x="2316843" y="893039"/>
                  <a:pt x="2305064" y="894669"/>
                  <a:pt x="2293898" y="896431"/>
                </a:cubicBezTo>
                <a:cubicBezTo>
                  <a:pt x="2282637" y="890404"/>
                  <a:pt x="2242346" y="900851"/>
                  <a:pt x="2243927" y="888076"/>
                </a:cubicBezTo>
                <a:cubicBezTo>
                  <a:pt x="2228778" y="890081"/>
                  <a:pt x="2220725" y="895845"/>
                  <a:pt x="2223920" y="887331"/>
                </a:cubicBezTo>
                <a:cubicBezTo>
                  <a:pt x="2218877" y="887756"/>
                  <a:pt x="2215583" y="887254"/>
                  <a:pt x="2213081" y="886302"/>
                </a:cubicBezTo>
                <a:lnTo>
                  <a:pt x="2212307" y="885829"/>
                </a:lnTo>
                <a:lnTo>
                  <a:pt x="2152321" y="894418"/>
                </a:lnTo>
                <a:lnTo>
                  <a:pt x="2140985" y="895968"/>
                </a:lnTo>
                <a:lnTo>
                  <a:pt x="2121210" y="899354"/>
                </a:lnTo>
                <a:lnTo>
                  <a:pt x="2119146" y="899033"/>
                </a:lnTo>
                <a:lnTo>
                  <a:pt x="2105666" y="902240"/>
                </a:lnTo>
                <a:cubicBezTo>
                  <a:pt x="2101407" y="903601"/>
                  <a:pt x="2097735" y="905221"/>
                  <a:pt x="2094924" y="907203"/>
                </a:cubicBezTo>
                <a:cubicBezTo>
                  <a:pt x="2044793" y="900664"/>
                  <a:pt x="2001785" y="912168"/>
                  <a:pt x="1949478" y="913748"/>
                </a:cubicBezTo>
                <a:cubicBezTo>
                  <a:pt x="1891937" y="919585"/>
                  <a:pt x="1810334" y="935486"/>
                  <a:pt x="1749684" y="942223"/>
                </a:cubicBezTo>
                <a:lnTo>
                  <a:pt x="1585576" y="954170"/>
                </a:lnTo>
                <a:cubicBezTo>
                  <a:pt x="1549165" y="943719"/>
                  <a:pt x="1511425" y="950847"/>
                  <a:pt x="1476250" y="950653"/>
                </a:cubicBezTo>
                <a:cubicBezTo>
                  <a:pt x="1488515" y="961596"/>
                  <a:pt x="1432660" y="946795"/>
                  <a:pt x="1433927" y="959926"/>
                </a:cubicBezTo>
                <a:cubicBezTo>
                  <a:pt x="1427485" y="959475"/>
                  <a:pt x="1421205" y="958623"/>
                  <a:pt x="1414893" y="957671"/>
                </a:cubicBezTo>
                <a:lnTo>
                  <a:pt x="1411585" y="957179"/>
                </a:lnTo>
                <a:lnTo>
                  <a:pt x="1398896" y="957460"/>
                </a:lnTo>
                <a:lnTo>
                  <a:pt x="1394632" y="954725"/>
                </a:lnTo>
                <a:lnTo>
                  <a:pt x="1375043" y="953132"/>
                </a:lnTo>
                <a:cubicBezTo>
                  <a:pt x="1367813" y="952970"/>
                  <a:pt x="1360155" y="953305"/>
                  <a:pt x="1351876" y="954436"/>
                </a:cubicBezTo>
                <a:cubicBezTo>
                  <a:pt x="1325912" y="963028"/>
                  <a:pt x="1274459" y="952492"/>
                  <a:pt x="1242676" y="963767"/>
                </a:cubicBezTo>
                <a:cubicBezTo>
                  <a:pt x="1230276" y="966918"/>
                  <a:pt x="1216715" y="977098"/>
                  <a:pt x="1205993" y="974080"/>
                </a:cubicBezTo>
                <a:cubicBezTo>
                  <a:pt x="1174251" y="974112"/>
                  <a:pt x="1086982" y="964420"/>
                  <a:pt x="1052221" y="963954"/>
                </a:cubicBezTo>
                <a:cubicBezTo>
                  <a:pt x="1038515" y="970622"/>
                  <a:pt x="1009522" y="962342"/>
                  <a:pt x="968270" y="964761"/>
                </a:cubicBezTo>
                <a:cubicBezTo>
                  <a:pt x="943437" y="973698"/>
                  <a:pt x="900136" y="991017"/>
                  <a:pt x="874493" y="998122"/>
                </a:cubicBezTo>
                <a:cubicBezTo>
                  <a:pt x="848849" y="1005226"/>
                  <a:pt x="853424" y="1009427"/>
                  <a:pt x="814411" y="1007391"/>
                </a:cubicBezTo>
                <a:cubicBezTo>
                  <a:pt x="765926" y="1022821"/>
                  <a:pt x="732885" y="1009859"/>
                  <a:pt x="688604" y="1015631"/>
                </a:cubicBezTo>
                <a:cubicBezTo>
                  <a:pt x="638045" y="1020877"/>
                  <a:pt x="677999" y="1011556"/>
                  <a:pt x="618171" y="1027260"/>
                </a:cubicBezTo>
                <a:cubicBezTo>
                  <a:pt x="609680" y="1023165"/>
                  <a:pt x="583253" y="1020277"/>
                  <a:pt x="570379" y="1023487"/>
                </a:cubicBezTo>
                <a:cubicBezTo>
                  <a:pt x="543992" y="1022523"/>
                  <a:pt x="505183" y="1001686"/>
                  <a:pt x="482519" y="1002108"/>
                </a:cubicBezTo>
                <a:cubicBezTo>
                  <a:pt x="464011" y="1002285"/>
                  <a:pt x="495211" y="1007995"/>
                  <a:pt x="475319" y="1009922"/>
                </a:cubicBezTo>
                <a:cubicBezTo>
                  <a:pt x="450818" y="1011135"/>
                  <a:pt x="454804" y="1022539"/>
                  <a:pt x="431104" y="1009317"/>
                </a:cubicBezTo>
                <a:cubicBezTo>
                  <a:pt x="406857" y="1014651"/>
                  <a:pt x="399686" y="1008456"/>
                  <a:pt x="363782" y="1007585"/>
                </a:cubicBezTo>
                <a:cubicBezTo>
                  <a:pt x="350440" y="1012231"/>
                  <a:pt x="338145" y="1011245"/>
                  <a:pt x="325533" y="1008502"/>
                </a:cubicBezTo>
                <a:cubicBezTo>
                  <a:pt x="291944" y="1011745"/>
                  <a:pt x="259251" y="1008497"/>
                  <a:pt x="220429" y="1008927"/>
                </a:cubicBezTo>
                <a:cubicBezTo>
                  <a:pt x="180594" y="1015852"/>
                  <a:pt x="156150" y="1007265"/>
                  <a:pt x="114676" y="1007765"/>
                </a:cubicBezTo>
                <a:cubicBezTo>
                  <a:pt x="85718" y="1006195"/>
                  <a:pt x="43316" y="1001491"/>
                  <a:pt x="13470" y="998544"/>
                </a:cubicBezTo>
                <a:lnTo>
                  <a:pt x="0" y="997355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60627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7FF47CB7-972F-479F-A36D-9E72D26EC8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0D153B68-5844-490D-8E67-F616D6D72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1766176" cy="2061837"/>
          </a:xfrm>
          <a:custGeom>
            <a:avLst/>
            <a:gdLst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13657 w 10768629"/>
              <a:gd name="connsiteY144" fmla="*/ 1730706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84330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</a:cxnLst>
            <a:rect l="l" t="t" r="r" b="b"/>
            <a:pathLst>
              <a:path w="10768629" h="1978172">
                <a:moveTo>
                  <a:pt x="0" y="0"/>
                </a:moveTo>
                <a:lnTo>
                  <a:pt x="10768629" y="0"/>
                </a:lnTo>
                <a:lnTo>
                  <a:pt x="10733254" y="31439"/>
                </a:lnTo>
                <a:lnTo>
                  <a:pt x="10727085" y="37910"/>
                </a:lnTo>
                <a:cubicBezTo>
                  <a:pt x="10712973" y="56080"/>
                  <a:pt x="10699457" y="78430"/>
                  <a:pt x="10675953" y="68623"/>
                </a:cubicBezTo>
                <a:cubicBezTo>
                  <a:pt x="10685972" y="89202"/>
                  <a:pt x="10641629" y="69781"/>
                  <a:pt x="10637091" y="90361"/>
                </a:cubicBezTo>
                <a:cubicBezTo>
                  <a:pt x="10635214" y="107005"/>
                  <a:pt x="10621323" y="104993"/>
                  <a:pt x="10610971" y="110764"/>
                </a:cubicBezTo>
                <a:cubicBezTo>
                  <a:pt x="10603980" y="127568"/>
                  <a:pt x="10551417" y="141180"/>
                  <a:pt x="10532872" y="138028"/>
                </a:cubicBezTo>
                <a:cubicBezTo>
                  <a:pt x="10480300" y="119072"/>
                  <a:pt x="10440532" y="186296"/>
                  <a:pt x="10398558" y="172911"/>
                </a:cubicBezTo>
                <a:cubicBezTo>
                  <a:pt x="10387708" y="174114"/>
                  <a:pt x="10378792" y="177646"/>
                  <a:pt x="10371128" y="182609"/>
                </a:cubicBezTo>
                <a:lnTo>
                  <a:pt x="10352178" y="199976"/>
                </a:lnTo>
                <a:lnTo>
                  <a:pt x="10351815" y="211879"/>
                </a:lnTo>
                <a:lnTo>
                  <a:pt x="10337471" y="218661"/>
                </a:lnTo>
                <a:lnTo>
                  <a:pt x="10334625" y="222351"/>
                </a:lnTo>
                <a:cubicBezTo>
                  <a:pt x="10321108" y="225227"/>
                  <a:pt x="10278615" y="228401"/>
                  <a:pt x="10256365" y="235917"/>
                </a:cubicBezTo>
                <a:cubicBezTo>
                  <a:pt x="10218136" y="258033"/>
                  <a:pt x="10224552" y="209685"/>
                  <a:pt x="10201127" y="267448"/>
                </a:cubicBezTo>
                <a:cubicBezTo>
                  <a:pt x="10121320" y="273476"/>
                  <a:pt x="10040763" y="345580"/>
                  <a:pt x="9961218" y="326720"/>
                </a:cubicBezTo>
                <a:cubicBezTo>
                  <a:pt x="9980173" y="341621"/>
                  <a:pt x="9883038" y="318484"/>
                  <a:pt x="9859715" y="355698"/>
                </a:cubicBezTo>
                <a:cubicBezTo>
                  <a:pt x="9812822" y="367758"/>
                  <a:pt x="9752089" y="383830"/>
                  <a:pt x="9679867" y="399081"/>
                </a:cubicBezTo>
                <a:cubicBezTo>
                  <a:pt x="9618357" y="415668"/>
                  <a:pt x="9525492" y="446315"/>
                  <a:pt x="9490654" y="455225"/>
                </a:cubicBezTo>
                <a:lnTo>
                  <a:pt x="9470837" y="452539"/>
                </a:lnTo>
                <a:lnTo>
                  <a:pt x="9469082" y="454891"/>
                </a:lnTo>
                <a:cubicBezTo>
                  <a:pt x="9460057" y="461184"/>
                  <a:pt x="9453495" y="461729"/>
                  <a:pt x="9448038" y="459733"/>
                </a:cubicBezTo>
                <a:lnTo>
                  <a:pt x="9396821" y="455795"/>
                </a:lnTo>
                <a:lnTo>
                  <a:pt x="9392197" y="459796"/>
                </a:lnTo>
                <a:lnTo>
                  <a:pt x="9347994" y="464462"/>
                </a:lnTo>
                <a:cubicBezTo>
                  <a:pt x="9347959" y="465155"/>
                  <a:pt x="9347925" y="465846"/>
                  <a:pt x="9347889" y="466539"/>
                </a:cubicBezTo>
                <a:cubicBezTo>
                  <a:pt x="9346648" y="471307"/>
                  <a:pt x="9343831" y="475025"/>
                  <a:pt x="9337639" y="476654"/>
                </a:cubicBezTo>
                <a:cubicBezTo>
                  <a:pt x="9354547" y="503661"/>
                  <a:pt x="9307720" y="510631"/>
                  <a:pt x="9287964" y="513052"/>
                </a:cubicBezTo>
                <a:cubicBezTo>
                  <a:pt x="9269905" y="526173"/>
                  <a:pt x="9245386" y="544358"/>
                  <a:pt x="9229283" y="555377"/>
                </a:cubicBezTo>
                <a:lnTo>
                  <a:pt x="9220274" y="557502"/>
                </a:lnTo>
                <a:cubicBezTo>
                  <a:pt x="9220250" y="557668"/>
                  <a:pt x="9220226" y="557835"/>
                  <a:pt x="9220202" y="558001"/>
                </a:cubicBezTo>
                <a:cubicBezTo>
                  <a:pt x="9218468" y="559434"/>
                  <a:pt x="9215591" y="560497"/>
                  <a:pt x="9210908" y="561147"/>
                </a:cubicBezTo>
                <a:lnTo>
                  <a:pt x="9186374" y="565502"/>
                </a:lnTo>
                <a:lnTo>
                  <a:pt x="9181058" y="569943"/>
                </a:lnTo>
                <a:lnTo>
                  <a:pt x="9167549" y="584727"/>
                </a:lnTo>
                <a:lnTo>
                  <a:pt x="9149110" y="598906"/>
                </a:lnTo>
                <a:cubicBezTo>
                  <a:pt x="9133575" y="594395"/>
                  <a:pt x="9087390" y="636567"/>
                  <a:pt x="9078556" y="644039"/>
                </a:cubicBezTo>
                <a:lnTo>
                  <a:pt x="8996399" y="690055"/>
                </a:lnTo>
                <a:cubicBezTo>
                  <a:pt x="8913147" y="777045"/>
                  <a:pt x="8867993" y="772591"/>
                  <a:pt x="8803791" y="813860"/>
                </a:cubicBezTo>
                <a:cubicBezTo>
                  <a:pt x="8745270" y="819906"/>
                  <a:pt x="8690049" y="823612"/>
                  <a:pt x="8636202" y="848463"/>
                </a:cubicBezTo>
                <a:cubicBezTo>
                  <a:pt x="8594799" y="860014"/>
                  <a:pt x="8568613" y="864779"/>
                  <a:pt x="8555372" y="883171"/>
                </a:cubicBezTo>
                <a:lnTo>
                  <a:pt x="8507229" y="901665"/>
                </a:lnTo>
                <a:lnTo>
                  <a:pt x="8428473" y="927985"/>
                </a:lnTo>
                <a:cubicBezTo>
                  <a:pt x="8428287" y="929817"/>
                  <a:pt x="8428100" y="931648"/>
                  <a:pt x="8427914" y="933480"/>
                </a:cubicBezTo>
                <a:lnTo>
                  <a:pt x="8420327" y="941984"/>
                </a:lnTo>
                <a:lnTo>
                  <a:pt x="8394729" y="948347"/>
                </a:lnTo>
                <a:lnTo>
                  <a:pt x="8380548" y="987916"/>
                </a:lnTo>
                <a:lnTo>
                  <a:pt x="8375330" y="965444"/>
                </a:lnTo>
                <a:cubicBezTo>
                  <a:pt x="8372375" y="964202"/>
                  <a:pt x="8344433" y="977378"/>
                  <a:pt x="8340796" y="980522"/>
                </a:cubicBezTo>
                <a:cubicBezTo>
                  <a:pt x="8328292" y="982128"/>
                  <a:pt x="8319237" y="991089"/>
                  <a:pt x="8304438" y="996739"/>
                </a:cubicBezTo>
                <a:cubicBezTo>
                  <a:pt x="8297193" y="1005683"/>
                  <a:pt x="8289328" y="1014568"/>
                  <a:pt x="8280929" y="1023089"/>
                </a:cubicBezTo>
                <a:lnTo>
                  <a:pt x="8275760" y="1027772"/>
                </a:lnTo>
                <a:lnTo>
                  <a:pt x="8275478" y="1027605"/>
                </a:lnTo>
                <a:cubicBezTo>
                  <a:pt x="8273970" y="1028076"/>
                  <a:pt x="8251461" y="1029408"/>
                  <a:pt x="8249003" y="1032033"/>
                </a:cubicBezTo>
                <a:lnTo>
                  <a:pt x="8203836" y="1037347"/>
                </a:lnTo>
                <a:cubicBezTo>
                  <a:pt x="8172789" y="1049890"/>
                  <a:pt x="8148166" y="1034625"/>
                  <a:pt x="8122936" y="1063113"/>
                </a:cubicBezTo>
                <a:cubicBezTo>
                  <a:pt x="8093850" y="1074757"/>
                  <a:pt x="8066781" y="1075350"/>
                  <a:pt x="8043658" y="1092746"/>
                </a:cubicBezTo>
                <a:cubicBezTo>
                  <a:pt x="8032157" y="1089174"/>
                  <a:pt x="8022145" y="1089998"/>
                  <a:pt x="8015351" y="1105478"/>
                </a:cubicBezTo>
                <a:cubicBezTo>
                  <a:pt x="7987544" y="1113006"/>
                  <a:pt x="7977708" y="1099152"/>
                  <a:pt x="7963145" y="1119346"/>
                </a:cubicBezTo>
                <a:cubicBezTo>
                  <a:pt x="7942622" y="1098880"/>
                  <a:pt x="7943760" y="1109516"/>
                  <a:pt x="7938145" y="1120225"/>
                </a:cubicBezTo>
                <a:lnTo>
                  <a:pt x="7937238" y="1121204"/>
                </a:lnTo>
                <a:lnTo>
                  <a:pt x="7934398" y="1118240"/>
                </a:lnTo>
                <a:lnTo>
                  <a:pt x="7918248" y="1124371"/>
                </a:lnTo>
                <a:lnTo>
                  <a:pt x="7914119" y="1127653"/>
                </a:lnTo>
                <a:cubicBezTo>
                  <a:pt x="7911201" y="1129547"/>
                  <a:pt x="7909169" y="1130331"/>
                  <a:pt x="7907658" y="1130350"/>
                </a:cubicBezTo>
                <a:lnTo>
                  <a:pt x="7907434" y="1130103"/>
                </a:lnTo>
                <a:lnTo>
                  <a:pt x="7901508" y="1133245"/>
                </a:lnTo>
                <a:cubicBezTo>
                  <a:pt x="7891644" y="1139271"/>
                  <a:pt x="7882185" y="1145815"/>
                  <a:pt x="7873287" y="1152609"/>
                </a:cubicBezTo>
                <a:cubicBezTo>
                  <a:pt x="7864672" y="1141906"/>
                  <a:pt x="7845199" y="1159242"/>
                  <a:pt x="7834833" y="1153868"/>
                </a:cubicBezTo>
                <a:lnTo>
                  <a:pt x="7828661" y="1139994"/>
                </a:lnTo>
                <a:lnTo>
                  <a:pt x="7823966" y="1143178"/>
                </a:lnTo>
                <a:lnTo>
                  <a:pt x="7815078" y="1151776"/>
                </a:lnTo>
                <a:cubicBezTo>
                  <a:pt x="7813692" y="1152943"/>
                  <a:pt x="7812687" y="1153116"/>
                  <a:pt x="7812026" y="1151522"/>
                </a:cubicBezTo>
                <a:cubicBezTo>
                  <a:pt x="7806555" y="1153054"/>
                  <a:pt x="7788673" y="1159989"/>
                  <a:pt x="7782249" y="1160970"/>
                </a:cubicBezTo>
                <a:lnTo>
                  <a:pt x="7773476" y="1157414"/>
                </a:lnTo>
                <a:lnTo>
                  <a:pt x="7769600" y="1157365"/>
                </a:lnTo>
                <a:lnTo>
                  <a:pt x="7752631" y="1172815"/>
                </a:lnTo>
                <a:lnTo>
                  <a:pt x="7739392" y="1192062"/>
                </a:lnTo>
                <a:lnTo>
                  <a:pt x="7677677" y="1216394"/>
                </a:lnTo>
                <a:lnTo>
                  <a:pt x="7586920" y="1261888"/>
                </a:lnTo>
                <a:cubicBezTo>
                  <a:pt x="7556723" y="1298911"/>
                  <a:pt x="7489187" y="1284518"/>
                  <a:pt x="7486100" y="1292563"/>
                </a:cubicBezTo>
                <a:cubicBezTo>
                  <a:pt x="7454875" y="1308356"/>
                  <a:pt x="7453335" y="1326361"/>
                  <a:pt x="7411323" y="1340732"/>
                </a:cubicBezTo>
                <a:cubicBezTo>
                  <a:pt x="7372519" y="1390006"/>
                  <a:pt x="7288617" y="1403664"/>
                  <a:pt x="7240698" y="1438832"/>
                </a:cubicBezTo>
                <a:cubicBezTo>
                  <a:pt x="7206467" y="1417136"/>
                  <a:pt x="7227555" y="1441678"/>
                  <a:pt x="7197675" y="1447530"/>
                </a:cubicBezTo>
                <a:cubicBezTo>
                  <a:pt x="7211601" y="1474927"/>
                  <a:pt x="7159483" y="1444981"/>
                  <a:pt x="7164788" y="1480293"/>
                </a:cubicBezTo>
                <a:cubicBezTo>
                  <a:pt x="7159184" y="1480240"/>
                  <a:pt x="7153584" y="1479075"/>
                  <a:pt x="7147929" y="1477641"/>
                </a:cubicBezTo>
                <a:lnTo>
                  <a:pt x="7144965" y="1476908"/>
                </a:lnTo>
                <a:lnTo>
                  <a:pt x="7134299" y="1479969"/>
                </a:lnTo>
                <a:lnTo>
                  <a:pt x="7129809" y="1473339"/>
                </a:lnTo>
                <a:lnTo>
                  <a:pt x="7112688" y="1472575"/>
                </a:lnTo>
                <a:cubicBezTo>
                  <a:pt x="7106506" y="1473449"/>
                  <a:pt x="7100123" y="1475741"/>
                  <a:pt x="7093470" y="1480300"/>
                </a:cubicBezTo>
                <a:cubicBezTo>
                  <a:pt x="7079039" y="1501274"/>
                  <a:pt x="7048991" y="1495718"/>
                  <a:pt x="7025034" y="1506934"/>
                </a:cubicBezTo>
                <a:lnTo>
                  <a:pt x="7014783" y="1515868"/>
                </a:lnTo>
                <a:lnTo>
                  <a:pt x="6979706" y="1523511"/>
                </a:lnTo>
                <a:lnTo>
                  <a:pt x="6977890" y="1525793"/>
                </a:lnTo>
                <a:cubicBezTo>
                  <a:pt x="6971996" y="1527914"/>
                  <a:pt x="6959488" y="1529941"/>
                  <a:pt x="6944339" y="1536237"/>
                </a:cubicBezTo>
                <a:lnTo>
                  <a:pt x="6886996" y="1563569"/>
                </a:lnTo>
                <a:lnTo>
                  <a:pt x="6874510" y="1558469"/>
                </a:lnTo>
                <a:lnTo>
                  <a:pt x="6871943" y="1554651"/>
                </a:lnTo>
                <a:lnTo>
                  <a:pt x="6856174" y="1562024"/>
                </a:lnTo>
                <a:lnTo>
                  <a:pt x="6842321" y="1560554"/>
                </a:lnTo>
                <a:lnTo>
                  <a:pt x="6832713" y="1569357"/>
                </a:lnTo>
                <a:lnTo>
                  <a:pt x="6816351" y="1571495"/>
                </a:lnTo>
                <a:cubicBezTo>
                  <a:pt x="6810216" y="1571510"/>
                  <a:pt x="6803310" y="1571324"/>
                  <a:pt x="6795800" y="1572010"/>
                </a:cubicBezTo>
                <a:lnTo>
                  <a:pt x="6777546" y="1568661"/>
                </a:lnTo>
                <a:lnTo>
                  <a:pt x="6751528" y="1574143"/>
                </a:lnTo>
                <a:cubicBezTo>
                  <a:pt x="6731455" y="1578562"/>
                  <a:pt x="6712054" y="1582098"/>
                  <a:pt x="6691966" y="1582255"/>
                </a:cubicBezTo>
                <a:cubicBezTo>
                  <a:pt x="6677921" y="1590738"/>
                  <a:pt x="6663787" y="1595441"/>
                  <a:pt x="6646941" y="1588471"/>
                </a:cubicBezTo>
                <a:cubicBezTo>
                  <a:pt x="6605135" y="1597971"/>
                  <a:pt x="6598373" y="1612583"/>
                  <a:pt x="6568576" y="1606488"/>
                </a:cubicBezTo>
                <a:cubicBezTo>
                  <a:pt x="6562510" y="1614734"/>
                  <a:pt x="6558067" y="1619360"/>
                  <a:pt x="6554358" y="1621701"/>
                </a:cubicBezTo>
                <a:cubicBezTo>
                  <a:pt x="6543227" y="1628727"/>
                  <a:pt x="6538724" y="1615196"/>
                  <a:pt x="6516968" y="1617195"/>
                </a:cubicBezTo>
                <a:cubicBezTo>
                  <a:pt x="6493173" y="1617368"/>
                  <a:pt x="6528193" y="1598652"/>
                  <a:pt x="6506479" y="1602227"/>
                </a:cubicBezTo>
                <a:cubicBezTo>
                  <a:pt x="6486674" y="1613929"/>
                  <a:pt x="6478484" y="1593997"/>
                  <a:pt x="6458436" y="1607332"/>
                </a:cubicBezTo>
                <a:cubicBezTo>
                  <a:pt x="6471168" y="1620800"/>
                  <a:pt x="6410323" y="1615478"/>
                  <a:pt x="6414786" y="1628815"/>
                </a:cubicBezTo>
                <a:cubicBezTo>
                  <a:pt x="6385942" y="1615041"/>
                  <a:pt x="6386569" y="1640238"/>
                  <a:pt x="6357085" y="1640846"/>
                </a:cubicBezTo>
                <a:cubicBezTo>
                  <a:pt x="6341163" y="1636809"/>
                  <a:pt x="6331497" y="1637754"/>
                  <a:pt x="6322636" y="1648213"/>
                </a:cubicBezTo>
                <a:cubicBezTo>
                  <a:pt x="6248448" y="1627802"/>
                  <a:pt x="6286748" y="1654976"/>
                  <a:pt x="6226172" y="1654676"/>
                </a:cubicBezTo>
                <a:lnTo>
                  <a:pt x="6221217" y="1654506"/>
                </a:lnTo>
                <a:lnTo>
                  <a:pt x="6204956" y="1664280"/>
                </a:lnTo>
                <a:cubicBezTo>
                  <a:pt x="6204728" y="1665114"/>
                  <a:pt x="6204498" y="1665947"/>
                  <a:pt x="6204270" y="1666782"/>
                </a:cubicBezTo>
                <a:lnTo>
                  <a:pt x="6143810" y="1661963"/>
                </a:lnTo>
                <a:lnTo>
                  <a:pt x="6136560" y="1665728"/>
                </a:lnTo>
                <a:lnTo>
                  <a:pt x="6096155" y="1656951"/>
                </a:lnTo>
                <a:lnTo>
                  <a:pt x="6075812" y="1655422"/>
                </a:lnTo>
                <a:lnTo>
                  <a:pt x="6039495" y="1649680"/>
                </a:lnTo>
                <a:lnTo>
                  <a:pt x="6036523" y="1652121"/>
                </a:lnTo>
                <a:lnTo>
                  <a:pt x="6029328" y="1649904"/>
                </a:lnTo>
                <a:lnTo>
                  <a:pt x="6024075" y="1652779"/>
                </a:lnTo>
                <a:lnTo>
                  <a:pt x="6018085" y="1652030"/>
                </a:lnTo>
                <a:cubicBezTo>
                  <a:pt x="6006658" y="1653831"/>
                  <a:pt x="5968194" y="1662035"/>
                  <a:pt x="5955513" y="1663584"/>
                </a:cubicBezTo>
                <a:lnTo>
                  <a:pt x="5941996" y="1661326"/>
                </a:lnTo>
                <a:lnTo>
                  <a:pt x="5931789" y="1669915"/>
                </a:lnTo>
                <a:lnTo>
                  <a:pt x="5888686" y="1672175"/>
                </a:lnTo>
                <a:lnTo>
                  <a:pt x="5873794" y="1665454"/>
                </a:lnTo>
                <a:lnTo>
                  <a:pt x="5860022" y="1660635"/>
                </a:lnTo>
                <a:lnTo>
                  <a:pt x="5858237" y="1660649"/>
                </a:lnTo>
                <a:lnTo>
                  <a:pt x="5840319" y="1660798"/>
                </a:lnTo>
                <a:lnTo>
                  <a:pt x="5806984" y="1661075"/>
                </a:lnTo>
                <a:cubicBezTo>
                  <a:pt x="5785708" y="1661533"/>
                  <a:pt x="5764126" y="1662974"/>
                  <a:pt x="5742351" y="1667489"/>
                </a:cubicBezTo>
                <a:cubicBezTo>
                  <a:pt x="5659069" y="1645168"/>
                  <a:pt x="5615134" y="1706361"/>
                  <a:pt x="5521171" y="1671626"/>
                </a:cubicBezTo>
                <a:cubicBezTo>
                  <a:pt x="5491803" y="1671296"/>
                  <a:pt x="5498089" y="1662666"/>
                  <a:pt x="5457384" y="1683952"/>
                </a:cubicBezTo>
                <a:cubicBezTo>
                  <a:pt x="5356959" y="1699287"/>
                  <a:pt x="5078905" y="1774579"/>
                  <a:pt x="4950070" y="1748401"/>
                </a:cubicBezTo>
                <a:cubicBezTo>
                  <a:pt x="4918276" y="1752255"/>
                  <a:pt x="4891043" y="1756936"/>
                  <a:pt x="4872172" y="1757222"/>
                </a:cubicBezTo>
                <a:lnTo>
                  <a:pt x="4809524" y="1761033"/>
                </a:lnTo>
                <a:cubicBezTo>
                  <a:pt x="4791324" y="1772975"/>
                  <a:pt x="4777258" y="1754591"/>
                  <a:pt x="4759058" y="1766533"/>
                </a:cubicBezTo>
                <a:cubicBezTo>
                  <a:pt x="4747481" y="1770744"/>
                  <a:pt x="4734604" y="1772921"/>
                  <a:pt x="4719749" y="1771811"/>
                </a:cubicBezTo>
                <a:cubicBezTo>
                  <a:pt x="4671168" y="1780243"/>
                  <a:pt x="4634134" y="1775931"/>
                  <a:pt x="4568686" y="1786141"/>
                </a:cubicBezTo>
                <a:cubicBezTo>
                  <a:pt x="4544667" y="1777910"/>
                  <a:pt x="4432547" y="1778168"/>
                  <a:pt x="4418751" y="1796932"/>
                </a:cubicBezTo>
                <a:cubicBezTo>
                  <a:pt x="4403360" y="1801488"/>
                  <a:pt x="4385278" y="1795746"/>
                  <a:pt x="4378377" y="1815528"/>
                </a:cubicBezTo>
                <a:cubicBezTo>
                  <a:pt x="4366870" y="1839461"/>
                  <a:pt x="4337372" y="1814003"/>
                  <a:pt x="4320575" y="1832722"/>
                </a:cubicBezTo>
                <a:cubicBezTo>
                  <a:pt x="4277898" y="1857053"/>
                  <a:pt x="4243945" y="1846759"/>
                  <a:pt x="4211935" y="1860177"/>
                </a:cubicBezTo>
                <a:cubicBezTo>
                  <a:pt x="4181519" y="1859584"/>
                  <a:pt x="4171342" y="1859762"/>
                  <a:pt x="4101228" y="1868717"/>
                </a:cubicBezTo>
                <a:cubicBezTo>
                  <a:pt x="4080159" y="1876188"/>
                  <a:pt x="4039427" y="1877381"/>
                  <a:pt x="3973223" y="1881015"/>
                </a:cubicBezTo>
                <a:cubicBezTo>
                  <a:pt x="3971330" y="1884974"/>
                  <a:pt x="3952843" y="1879225"/>
                  <a:pt x="3900992" y="1880603"/>
                </a:cubicBezTo>
                <a:cubicBezTo>
                  <a:pt x="3849141" y="1881981"/>
                  <a:pt x="3740060" y="1895686"/>
                  <a:pt x="3662119" y="1889285"/>
                </a:cubicBezTo>
                <a:cubicBezTo>
                  <a:pt x="3565155" y="1881322"/>
                  <a:pt x="3613412" y="1915150"/>
                  <a:pt x="3496919" y="1873180"/>
                </a:cubicBezTo>
                <a:cubicBezTo>
                  <a:pt x="3488062" y="1895719"/>
                  <a:pt x="3474293" y="1876288"/>
                  <a:pt x="3449433" y="1889681"/>
                </a:cubicBezTo>
                <a:cubicBezTo>
                  <a:pt x="3406553" y="1891629"/>
                  <a:pt x="3413217" y="1897797"/>
                  <a:pt x="3369766" y="1916653"/>
                </a:cubicBezTo>
                <a:cubicBezTo>
                  <a:pt x="3338805" y="1929531"/>
                  <a:pt x="3289487" y="1928617"/>
                  <a:pt x="3269672" y="1938036"/>
                </a:cubicBezTo>
                <a:lnTo>
                  <a:pt x="3224897" y="1943733"/>
                </a:lnTo>
                <a:cubicBezTo>
                  <a:pt x="3188693" y="1949271"/>
                  <a:pt x="3178540" y="1909145"/>
                  <a:pt x="3161463" y="1946591"/>
                </a:cubicBezTo>
                <a:lnTo>
                  <a:pt x="3112044" y="1935614"/>
                </a:lnTo>
                <a:lnTo>
                  <a:pt x="3069716" y="1930463"/>
                </a:lnTo>
                <a:cubicBezTo>
                  <a:pt x="3049937" y="1924285"/>
                  <a:pt x="3047816" y="1925644"/>
                  <a:pt x="3005773" y="1915878"/>
                </a:cubicBezTo>
                <a:cubicBezTo>
                  <a:pt x="2978838" y="1921092"/>
                  <a:pt x="2967972" y="1927319"/>
                  <a:pt x="2897201" y="1926772"/>
                </a:cubicBezTo>
                <a:lnTo>
                  <a:pt x="2783891" y="1931749"/>
                </a:lnTo>
                <a:cubicBezTo>
                  <a:pt x="2753098" y="1932794"/>
                  <a:pt x="2731621" y="1915151"/>
                  <a:pt x="2712447" y="1933044"/>
                </a:cubicBezTo>
                <a:cubicBezTo>
                  <a:pt x="2621923" y="1990472"/>
                  <a:pt x="2637976" y="1949546"/>
                  <a:pt x="2560151" y="1963609"/>
                </a:cubicBezTo>
                <a:cubicBezTo>
                  <a:pt x="2472084" y="1973456"/>
                  <a:pt x="2423631" y="1962133"/>
                  <a:pt x="2367221" y="1971884"/>
                </a:cubicBezTo>
                <a:cubicBezTo>
                  <a:pt x="2355331" y="1950582"/>
                  <a:pt x="2295649" y="1950006"/>
                  <a:pt x="2272130" y="1961162"/>
                </a:cubicBezTo>
                <a:cubicBezTo>
                  <a:pt x="2229336" y="1964326"/>
                  <a:pt x="2232627" y="1943953"/>
                  <a:pt x="2189404" y="1978172"/>
                </a:cubicBezTo>
                <a:cubicBezTo>
                  <a:pt x="2153824" y="1968017"/>
                  <a:pt x="2114605" y="1969166"/>
                  <a:pt x="2077704" y="1965002"/>
                </a:cubicBezTo>
                <a:cubicBezTo>
                  <a:pt x="2053064" y="1962036"/>
                  <a:pt x="2051584" y="1971011"/>
                  <a:pt x="2033299" y="1969042"/>
                </a:cubicBezTo>
                <a:cubicBezTo>
                  <a:pt x="2015014" y="1967073"/>
                  <a:pt x="1998956" y="1958903"/>
                  <a:pt x="1967996" y="1953187"/>
                </a:cubicBezTo>
                <a:cubicBezTo>
                  <a:pt x="1924117" y="1970917"/>
                  <a:pt x="1915668" y="1940297"/>
                  <a:pt x="1855805" y="1926082"/>
                </a:cubicBezTo>
                <a:cubicBezTo>
                  <a:pt x="1830663" y="1943732"/>
                  <a:pt x="1810564" y="1935694"/>
                  <a:pt x="1790957" y="1919460"/>
                </a:cubicBezTo>
                <a:cubicBezTo>
                  <a:pt x="1732588" y="1924884"/>
                  <a:pt x="1679506" y="1900619"/>
                  <a:pt x="1613978" y="1891581"/>
                </a:cubicBezTo>
                <a:cubicBezTo>
                  <a:pt x="1542961" y="1912227"/>
                  <a:pt x="1506863" y="1865666"/>
                  <a:pt x="1436831" y="1856201"/>
                </a:cubicBezTo>
                <a:cubicBezTo>
                  <a:pt x="1409149" y="1862955"/>
                  <a:pt x="1416370" y="1829853"/>
                  <a:pt x="1357365" y="1832140"/>
                </a:cubicBezTo>
                <a:cubicBezTo>
                  <a:pt x="1285880" y="1811785"/>
                  <a:pt x="1273193" y="1786872"/>
                  <a:pt x="1232341" y="1785942"/>
                </a:cubicBezTo>
                <a:cubicBezTo>
                  <a:pt x="1223903" y="1792798"/>
                  <a:pt x="1160576" y="1793911"/>
                  <a:pt x="1162595" y="1784330"/>
                </a:cubicBezTo>
                <a:cubicBezTo>
                  <a:pt x="1153167" y="1787110"/>
                  <a:pt x="1122206" y="1805077"/>
                  <a:pt x="1120257" y="1789615"/>
                </a:cubicBezTo>
                <a:cubicBezTo>
                  <a:pt x="1073149" y="1786750"/>
                  <a:pt x="1034361" y="1768718"/>
                  <a:pt x="991903" y="1786741"/>
                </a:cubicBezTo>
                <a:cubicBezTo>
                  <a:pt x="966383" y="1781126"/>
                  <a:pt x="949501" y="1800915"/>
                  <a:pt x="883960" y="1809389"/>
                </a:cubicBezTo>
                <a:cubicBezTo>
                  <a:pt x="836064" y="1808194"/>
                  <a:pt x="826980" y="1826610"/>
                  <a:pt x="766531" y="1805053"/>
                </a:cubicBezTo>
                <a:cubicBezTo>
                  <a:pt x="732778" y="1801141"/>
                  <a:pt x="694055" y="1787044"/>
                  <a:pt x="669779" y="1800537"/>
                </a:cubicBezTo>
                <a:cubicBezTo>
                  <a:pt x="645252" y="1794709"/>
                  <a:pt x="563495" y="1813232"/>
                  <a:pt x="523898" y="1811085"/>
                </a:cubicBezTo>
                <a:cubicBezTo>
                  <a:pt x="457555" y="1798530"/>
                  <a:pt x="395227" y="1824052"/>
                  <a:pt x="360251" y="1830735"/>
                </a:cubicBezTo>
                <a:cubicBezTo>
                  <a:pt x="313564" y="1825583"/>
                  <a:pt x="298281" y="1811622"/>
                  <a:pt x="255207" y="1818275"/>
                </a:cubicBezTo>
                <a:cubicBezTo>
                  <a:pt x="206572" y="1839769"/>
                  <a:pt x="160277" y="1836800"/>
                  <a:pt x="101803" y="1870647"/>
                </a:cubicBezTo>
                <a:cubicBezTo>
                  <a:pt x="85849" y="1910002"/>
                  <a:pt x="27997" y="1845258"/>
                  <a:pt x="25397" y="1888443"/>
                </a:cubicBezTo>
                <a:cubicBezTo>
                  <a:pt x="19096" y="1881154"/>
                  <a:pt x="11260" y="1878398"/>
                  <a:pt x="2370" y="1878311"/>
                </a:cubicBezTo>
                <a:lnTo>
                  <a:pt x="0" y="1878785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585318-1F91-61CF-3B3B-B01896A8E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4" y="609597"/>
            <a:ext cx="9392421" cy="1330841"/>
          </a:xfrm>
        </p:spPr>
        <p:txBody>
          <a:bodyPr>
            <a:normAutofit/>
          </a:bodyPr>
          <a:lstStyle/>
          <a:p>
            <a:r>
              <a:rPr lang="en-US" sz="40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Customs skinned android?</a:t>
            </a:r>
            <a:endParaRPr lang="en-IN" sz="4000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A3CE9A-59CC-A36B-1F1D-A50C9DC84C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8709" y="2291641"/>
            <a:ext cx="4958966" cy="391777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400" dirty="0"/>
              <a:t>An Android skin is a modified version of stock Android.</a:t>
            </a:r>
          </a:p>
          <a:p>
            <a:pPr marL="0" indent="0">
              <a:buNone/>
            </a:pPr>
            <a:r>
              <a:rPr lang="en-US" sz="2400" dirty="0"/>
              <a:t>Many manufacturers that produce Android devices use their own custom “skins” to make the operating system look unique.</a:t>
            </a:r>
            <a:endParaRPr lang="en-IN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E2C32B-8FDF-14EC-70EA-92B0B221B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25304"/>
            <a:ext cx="6400800" cy="37284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3" name="Freeform: Shape 29">
            <a:extLst>
              <a:ext uri="{FF2B5EF4-FFF2-40B4-BE49-F238E27FC236}">
                <a16:creationId xmlns:a16="http://schemas.microsoft.com/office/drawing/2014/main" id="{9A0D773F-7A7D-4DBB-9DEA-86BB8B8F4B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381624" y="6209414"/>
            <a:ext cx="6810375" cy="648586"/>
          </a:xfrm>
          <a:custGeom>
            <a:avLst/>
            <a:gdLst>
              <a:gd name="connsiteX0" fmla="*/ 0 w 10753706"/>
              <a:gd name="connsiteY0" fmla="*/ 0 h 1027260"/>
              <a:gd name="connsiteX1" fmla="*/ 10753706 w 10753706"/>
              <a:gd name="connsiteY1" fmla="*/ 0 h 1027260"/>
              <a:gd name="connsiteX2" fmla="*/ 10748809 w 10753706"/>
              <a:gd name="connsiteY2" fmla="*/ 2522 h 1027260"/>
              <a:gd name="connsiteX3" fmla="*/ 10725330 w 10753706"/>
              <a:gd name="connsiteY3" fmla="*/ 11977 h 1027260"/>
              <a:gd name="connsiteX4" fmla="*/ 10615423 w 10753706"/>
              <a:gd name="connsiteY4" fmla="*/ 52967 h 1027260"/>
              <a:gd name="connsiteX5" fmla="*/ 10533936 w 10753706"/>
              <a:gd name="connsiteY5" fmla="*/ 53095 h 1027260"/>
              <a:gd name="connsiteX6" fmla="*/ 10466876 w 10753706"/>
              <a:gd name="connsiteY6" fmla="*/ 45180 h 1027260"/>
              <a:gd name="connsiteX7" fmla="*/ 10355090 w 10753706"/>
              <a:gd name="connsiteY7" fmla="*/ 89741 h 1027260"/>
              <a:gd name="connsiteX8" fmla="*/ 10087145 w 10753706"/>
              <a:gd name="connsiteY8" fmla="*/ 66115 h 1027260"/>
              <a:gd name="connsiteX9" fmla="*/ 10015902 w 10753706"/>
              <a:gd name="connsiteY9" fmla="*/ 76178 h 1027260"/>
              <a:gd name="connsiteX10" fmla="*/ 9806005 w 10753706"/>
              <a:gd name="connsiteY10" fmla="*/ 102435 h 1027260"/>
              <a:gd name="connsiteX11" fmla="*/ 9602583 w 10753706"/>
              <a:gd name="connsiteY11" fmla="*/ 179170 h 1027260"/>
              <a:gd name="connsiteX12" fmla="*/ 9469719 w 10753706"/>
              <a:gd name="connsiteY12" fmla="*/ 174721 h 1027260"/>
              <a:gd name="connsiteX13" fmla="*/ 9408692 w 10753706"/>
              <a:gd name="connsiteY13" fmla="*/ 189513 h 1027260"/>
              <a:gd name="connsiteX14" fmla="*/ 9364151 w 10753706"/>
              <a:gd name="connsiteY14" fmla="*/ 194072 h 1027260"/>
              <a:gd name="connsiteX15" fmla="*/ 9337751 w 10753706"/>
              <a:gd name="connsiteY15" fmla="*/ 197579 h 1027260"/>
              <a:gd name="connsiteX16" fmla="*/ 9297166 w 10753706"/>
              <a:gd name="connsiteY16" fmla="*/ 216558 h 1027260"/>
              <a:gd name="connsiteX17" fmla="*/ 9123859 w 10753706"/>
              <a:gd name="connsiteY17" fmla="*/ 237356 h 1027260"/>
              <a:gd name="connsiteX18" fmla="*/ 8950741 w 10753706"/>
              <a:gd name="connsiteY18" fmla="*/ 238020 h 1027260"/>
              <a:gd name="connsiteX19" fmla="*/ 8718236 w 10753706"/>
              <a:gd name="connsiteY19" fmla="*/ 303148 h 1027260"/>
              <a:gd name="connsiteX20" fmla="*/ 8694011 w 10753706"/>
              <a:gd name="connsiteY20" fmla="*/ 308812 h 1027260"/>
              <a:gd name="connsiteX21" fmla="*/ 8611976 w 10753706"/>
              <a:gd name="connsiteY21" fmla="*/ 324819 h 1027260"/>
              <a:gd name="connsiteX22" fmla="*/ 8562074 w 10753706"/>
              <a:gd name="connsiteY22" fmla="*/ 337971 h 1027260"/>
              <a:gd name="connsiteX23" fmla="*/ 8501724 w 10753706"/>
              <a:gd name="connsiteY23" fmla="*/ 360865 h 1027260"/>
              <a:gd name="connsiteX24" fmla="*/ 8504489 w 10753706"/>
              <a:gd name="connsiteY24" fmla="*/ 364790 h 1027260"/>
              <a:gd name="connsiteX25" fmla="*/ 8492774 w 10753706"/>
              <a:gd name="connsiteY25" fmla="*/ 366181 h 1027260"/>
              <a:gd name="connsiteX26" fmla="*/ 8466405 w 10753706"/>
              <a:gd name="connsiteY26" fmla="*/ 368724 h 1027260"/>
              <a:gd name="connsiteX27" fmla="*/ 8427069 w 10753706"/>
              <a:gd name="connsiteY27" fmla="*/ 387211 h 1027260"/>
              <a:gd name="connsiteX28" fmla="*/ 8387766 w 10753706"/>
              <a:gd name="connsiteY28" fmla="*/ 377161 h 1027260"/>
              <a:gd name="connsiteX29" fmla="*/ 8315874 w 10753706"/>
              <a:gd name="connsiteY29" fmla="*/ 395527 h 1027260"/>
              <a:gd name="connsiteX30" fmla="*/ 8274474 w 10753706"/>
              <a:gd name="connsiteY30" fmla="*/ 405112 h 1027260"/>
              <a:gd name="connsiteX31" fmla="*/ 8234664 w 10753706"/>
              <a:gd name="connsiteY31" fmla="*/ 410219 h 1027260"/>
              <a:gd name="connsiteX32" fmla="*/ 8211268 w 10753706"/>
              <a:gd name="connsiteY32" fmla="*/ 416791 h 1027260"/>
              <a:gd name="connsiteX33" fmla="*/ 8188615 w 10753706"/>
              <a:gd name="connsiteY33" fmla="*/ 421755 h 1027260"/>
              <a:gd name="connsiteX34" fmla="*/ 8179981 w 10753706"/>
              <a:gd name="connsiteY34" fmla="*/ 420402 h 1027260"/>
              <a:gd name="connsiteX35" fmla="*/ 8179307 w 10753706"/>
              <a:gd name="connsiteY35" fmla="*/ 422516 h 1027260"/>
              <a:gd name="connsiteX36" fmla="*/ 8147929 w 10753706"/>
              <a:gd name="connsiteY36" fmla="*/ 450302 h 1027260"/>
              <a:gd name="connsiteX37" fmla="*/ 8089136 w 10753706"/>
              <a:gd name="connsiteY37" fmla="*/ 465283 h 1027260"/>
              <a:gd name="connsiteX38" fmla="*/ 8049973 w 10753706"/>
              <a:gd name="connsiteY38" fmla="*/ 454121 h 1027260"/>
              <a:gd name="connsiteX39" fmla="*/ 7965913 w 10753706"/>
              <a:gd name="connsiteY39" fmla="*/ 464415 h 1027260"/>
              <a:gd name="connsiteX40" fmla="*/ 7945093 w 10753706"/>
              <a:gd name="connsiteY40" fmla="*/ 464798 h 1027260"/>
              <a:gd name="connsiteX41" fmla="*/ 7935335 w 10753706"/>
              <a:gd name="connsiteY41" fmla="*/ 462442 h 1027260"/>
              <a:gd name="connsiteX42" fmla="*/ 7904779 w 10753706"/>
              <a:gd name="connsiteY42" fmla="*/ 471429 h 1027260"/>
              <a:gd name="connsiteX43" fmla="*/ 7855604 w 10753706"/>
              <a:gd name="connsiteY43" fmla="*/ 480199 h 1027260"/>
              <a:gd name="connsiteX44" fmla="*/ 7832630 w 10753706"/>
              <a:gd name="connsiteY44" fmla="*/ 485371 h 1027260"/>
              <a:gd name="connsiteX45" fmla="*/ 7812438 w 10753706"/>
              <a:gd name="connsiteY45" fmla="*/ 485391 h 1027260"/>
              <a:gd name="connsiteX46" fmla="*/ 7701399 w 10753706"/>
              <a:gd name="connsiteY46" fmla="*/ 495197 h 1027260"/>
              <a:gd name="connsiteX47" fmla="*/ 7674778 w 10753706"/>
              <a:gd name="connsiteY47" fmla="*/ 494723 h 1027260"/>
              <a:gd name="connsiteX48" fmla="*/ 7660445 w 10753706"/>
              <a:gd name="connsiteY48" fmla="*/ 490194 h 1027260"/>
              <a:gd name="connsiteX49" fmla="*/ 7651781 w 10753706"/>
              <a:gd name="connsiteY49" fmla="*/ 493084 h 1027260"/>
              <a:gd name="connsiteX50" fmla="*/ 7584807 w 10753706"/>
              <a:gd name="connsiteY50" fmla="*/ 499490 h 1027260"/>
              <a:gd name="connsiteX51" fmla="*/ 7541324 w 10753706"/>
              <a:gd name="connsiteY51" fmla="*/ 504184 h 1027260"/>
              <a:gd name="connsiteX52" fmla="*/ 7541756 w 10753706"/>
              <a:gd name="connsiteY52" fmla="*/ 512184 h 1027260"/>
              <a:gd name="connsiteX53" fmla="*/ 7503906 w 10753706"/>
              <a:gd name="connsiteY53" fmla="*/ 518551 h 1027260"/>
              <a:gd name="connsiteX54" fmla="*/ 7460411 w 10753706"/>
              <a:gd name="connsiteY54" fmla="*/ 517415 h 1027260"/>
              <a:gd name="connsiteX55" fmla="*/ 7460116 w 10753706"/>
              <a:gd name="connsiteY55" fmla="*/ 517548 h 1027260"/>
              <a:gd name="connsiteX56" fmla="*/ 7297810 w 10753706"/>
              <a:gd name="connsiteY56" fmla="*/ 563947 h 1027260"/>
              <a:gd name="connsiteX57" fmla="*/ 6946388 w 10753706"/>
              <a:gd name="connsiteY57" fmla="*/ 665244 h 1027260"/>
              <a:gd name="connsiteX58" fmla="*/ 6741704 w 10753706"/>
              <a:gd name="connsiteY58" fmla="*/ 679365 h 1027260"/>
              <a:gd name="connsiteX59" fmla="*/ 6624680 w 10753706"/>
              <a:gd name="connsiteY59" fmla="*/ 677674 h 1027260"/>
              <a:gd name="connsiteX60" fmla="*/ 6605700 w 10753706"/>
              <a:gd name="connsiteY60" fmla="*/ 683566 h 1027260"/>
              <a:gd name="connsiteX61" fmla="*/ 6576922 w 10753706"/>
              <a:gd name="connsiteY61" fmla="*/ 683030 h 1027260"/>
              <a:gd name="connsiteX62" fmla="*/ 6405123 w 10753706"/>
              <a:gd name="connsiteY62" fmla="*/ 721946 h 1027260"/>
              <a:gd name="connsiteX63" fmla="*/ 6368938 w 10753706"/>
              <a:gd name="connsiteY63" fmla="*/ 717341 h 1027260"/>
              <a:gd name="connsiteX64" fmla="*/ 6295102 w 10753706"/>
              <a:gd name="connsiteY64" fmla="*/ 729508 h 1027260"/>
              <a:gd name="connsiteX65" fmla="*/ 6202084 w 10753706"/>
              <a:gd name="connsiteY65" fmla="*/ 767091 h 1027260"/>
              <a:gd name="connsiteX66" fmla="*/ 6067157 w 10753706"/>
              <a:gd name="connsiteY66" fmla="*/ 790339 h 1027260"/>
              <a:gd name="connsiteX67" fmla="*/ 6061443 w 10753706"/>
              <a:gd name="connsiteY67" fmla="*/ 796151 h 1027260"/>
              <a:gd name="connsiteX68" fmla="*/ 6051406 w 10753706"/>
              <a:gd name="connsiteY68" fmla="*/ 800684 h 1027260"/>
              <a:gd name="connsiteX69" fmla="*/ 6049097 w 10753706"/>
              <a:gd name="connsiteY69" fmla="*/ 800636 h 1027260"/>
              <a:gd name="connsiteX70" fmla="*/ 6034222 w 10753706"/>
              <a:gd name="connsiteY70" fmla="*/ 804110 h 1027260"/>
              <a:gd name="connsiteX71" fmla="*/ 6033121 w 10753706"/>
              <a:gd name="connsiteY71" fmla="*/ 806078 h 1027260"/>
              <a:gd name="connsiteX72" fmla="*/ 6023593 w 10753706"/>
              <a:gd name="connsiteY72" fmla="*/ 808842 h 1027260"/>
              <a:gd name="connsiteX73" fmla="*/ 6006639 w 10753706"/>
              <a:gd name="connsiteY73" fmla="*/ 815304 h 1027260"/>
              <a:gd name="connsiteX74" fmla="*/ 6001762 w 10753706"/>
              <a:gd name="connsiteY74" fmla="*/ 815557 h 1027260"/>
              <a:gd name="connsiteX75" fmla="*/ 5973534 w 10753706"/>
              <a:gd name="connsiteY75" fmla="*/ 823815 h 1027260"/>
              <a:gd name="connsiteX76" fmla="*/ 5972336 w 10753706"/>
              <a:gd name="connsiteY76" fmla="*/ 823476 h 1027260"/>
              <a:gd name="connsiteX77" fmla="*/ 5960841 w 10753706"/>
              <a:gd name="connsiteY77" fmla="*/ 823819 h 1027260"/>
              <a:gd name="connsiteX78" fmla="*/ 5940719 w 10753706"/>
              <a:gd name="connsiteY78" fmla="*/ 825514 h 1027260"/>
              <a:gd name="connsiteX79" fmla="*/ 5884298 w 10753706"/>
              <a:gd name="connsiteY79" fmla="*/ 823806 h 1027260"/>
              <a:gd name="connsiteX80" fmla="*/ 5854779 w 10753706"/>
              <a:gd name="connsiteY80" fmla="*/ 832365 h 1027260"/>
              <a:gd name="connsiteX81" fmla="*/ 5848382 w 10753706"/>
              <a:gd name="connsiteY81" fmla="*/ 833844 h 1027260"/>
              <a:gd name="connsiteX82" fmla="*/ 5848066 w 10753706"/>
              <a:gd name="connsiteY82" fmla="*/ 833772 h 1027260"/>
              <a:gd name="connsiteX83" fmla="*/ 5840944 w 10753706"/>
              <a:gd name="connsiteY83" fmla="*/ 835132 h 1027260"/>
              <a:gd name="connsiteX84" fmla="*/ 5836719 w 10753706"/>
              <a:gd name="connsiteY84" fmla="*/ 836539 h 1027260"/>
              <a:gd name="connsiteX85" fmla="*/ 5824311 w 10753706"/>
              <a:gd name="connsiteY85" fmla="*/ 839408 h 1027260"/>
              <a:gd name="connsiteX86" fmla="*/ 5818788 w 10753706"/>
              <a:gd name="connsiteY86" fmla="*/ 839727 h 1027260"/>
              <a:gd name="connsiteX87" fmla="*/ 5763953 w 10753706"/>
              <a:gd name="connsiteY87" fmla="*/ 834282 h 1027260"/>
              <a:gd name="connsiteX88" fmla="*/ 5667748 w 10753706"/>
              <a:gd name="connsiteY88" fmla="*/ 840211 h 1027260"/>
              <a:gd name="connsiteX89" fmla="*/ 5573108 w 10753706"/>
              <a:gd name="connsiteY89" fmla="*/ 847611 h 1027260"/>
              <a:gd name="connsiteX90" fmla="*/ 5539137 w 10753706"/>
              <a:gd name="connsiteY90" fmla="*/ 851033 h 1027260"/>
              <a:gd name="connsiteX91" fmla="*/ 5510651 w 10753706"/>
              <a:gd name="connsiteY91" fmla="*/ 844215 h 1027260"/>
              <a:gd name="connsiteX92" fmla="*/ 5457331 w 10753706"/>
              <a:gd name="connsiteY92" fmla="*/ 839159 h 1027260"/>
              <a:gd name="connsiteX93" fmla="*/ 5410613 w 10753706"/>
              <a:gd name="connsiteY93" fmla="*/ 834358 h 1027260"/>
              <a:gd name="connsiteX94" fmla="*/ 5370040 w 10753706"/>
              <a:gd name="connsiteY94" fmla="*/ 862127 h 1027260"/>
              <a:gd name="connsiteX95" fmla="*/ 5318778 w 10753706"/>
              <a:gd name="connsiteY95" fmla="*/ 855310 h 1027260"/>
              <a:gd name="connsiteX96" fmla="*/ 5298645 w 10753706"/>
              <a:gd name="connsiteY96" fmla="*/ 855171 h 1027260"/>
              <a:gd name="connsiteX97" fmla="*/ 5253828 w 10753706"/>
              <a:gd name="connsiteY97" fmla="*/ 859670 h 1027260"/>
              <a:gd name="connsiteX98" fmla="*/ 5216955 w 10753706"/>
              <a:gd name="connsiteY98" fmla="*/ 866245 h 1027260"/>
              <a:gd name="connsiteX99" fmla="*/ 5214344 w 10753706"/>
              <a:gd name="connsiteY99" fmla="*/ 868102 h 1027260"/>
              <a:gd name="connsiteX100" fmla="*/ 5195561 w 10753706"/>
              <a:gd name="connsiteY100" fmla="*/ 869949 h 1027260"/>
              <a:gd name="connsiteX101" fmla="*/ 5182555 w 10753706"/>
              <a:gd name="connsiteY101" fmla="*/ 873542 h 1027260"/>
              <a:gd name="connsiteX102" fmla="*/ 5172552 w 10753706"/>
              <a:gd name="connsiteY102" fmla="*/ 878801 h 1027260"/>
              <a:gd name="connsiteX103" fmla="*/ 5027993 w 10753706"/>
              <a:gd name="connsiteY103" fmla="*/ 889666 h 1027260"/>
              <a:gd name="connsiteX104" fmla="*/ 4939844 w 10753706"/>
              <a:gd name="connsiteY104" fmla="*/ 934802 h 1027260"/>
              <a:gd name="connsiteX105" fmla="*/ 4792576 w 10753706"/>
              <a:gd name="connsiteY105" fmla="*/ 934820 h 1027260"/>
              <a:gd name="connsiteX106" fmla="*/ 4602423 w 10753706"/>
              <a:gd name="connsiteY106" fmla="*/ 958063 h 1027260"/>
              <a:gd name="connsiteX107" fmla="*/ 4290656 w 10753706"/>
              <a:gd name="connsiteY107" fmla="*/ 969152 h 1027260"/>
              <a:gd name="connsiteX108" fmla="*/ 3952334 w 10753706"/>
              <a:gd name="connsiteY108" fmla="*/ 954043 h 1027260"/>
              <a:gd name="connsiteX109" fmla="*/ 3858560 w 10753706"/>
              <a:gd name="connsiteY109" fmla="*/ 948781 h 1027260"/>
              <a:gd name="connsiteX110" fmla="*/ 3846597 w 10753706"/>
              <a:gd name="connsiteY110" fmla="*/ 948382 h 1027260"/>
              <a:gd name="connsiteX111" fmla="*/ 3736044 w 10753706"/>
              <a:gd name="connsiteY111" fmla="*/ 947759 h 1027260"/>
              <a:gd name="connsiteX112" fmla="*/ 3713136 w 10753706"/>
              <a:gd name="connsiteY112" fmla="*/ 946963 h 1027260"/>
              <a:gd name="connsiteX113" fmla="*/ 3695939 w 10753706"/>
              <a:gd name="connsiteY113" fmla="*/ 943639 h 1027260"/>
              <a:gd name="connsiteX114" fmla="*/ 3694125 w 10753706"/>
              <a:gd name="connsiteY114" fmla="*/ 940567 h 1027260"/>
              <a:gd name="connsiteX115" fmla="*/ 3681925 w 10753706"/>
              <a:gd name="connsiteY115" fmla="*/ 939706 h 1027260"/>
              <a:gd name="connsiteX116" fmla="*/ 3679204 w 10753706"/>
              <a:gd name="connsiteY116" fmla="*/ 938926 h 1027260"/>
              <a:gd name="connsiteX117" fmla="*/ 3615656 w 10753706"/>
              <a:gd name="connsiteY117" fmla="*/ 940320 h 1027260"/>
              <a:gd name="connsiteX118" fmla="*/ 3567983 w 10753706"/>
              <a:gd name="connsiteY118" fmla="*/ 935596 h 1027260"/>
              <a:gd name="connsiteX119" fmla="*/ 3422423 w 10753706"/>
              <a:gd name="connsiteY119" fmla="*/ 932129 h 1027260"/>
              <a:gd name="connsiteX120" fmla="*/ 3310925 w 10753706"/>
              <a:gd name="connsiteY120" fmla="*/ 911072 h 1027260"/>
              <a:gd name="connsiteX121" fmla="*/ 3139421 w 10753706"/>
              <a:gd name="connsiteY121" fmla="*/ 934151 h 1027260"/>
              <a:gd name="connsiteX122" fmla="*/ 2996922 w 10753706"/>
              <a:gd name="connsiteY122" fmla="*/ 927537 h 1027260"/>
              <a:gd name="connsiteX123" fmla="*/ 2982785 w 10753706"/>
              <a:gd name="connsiteY123" fmla="*/ 931453 h 1027260"/>
              <a:gd name="connsiteX124" fmla="*/ 2967478 w 10753706"/>
              <a:gd name="connsiteY124" fmla="*/ 933397 h 1027260"/>
              <a:gd name="connsiteX125" fmla="*/ 2948552 w 10753706"/>
              <a:gd name="connsiteY125" fmla="*/ 932961 h 1027260"/>
              <a:gd name="connsiteX126" fmla="*/ 2944404 w 10753706"/>
              <a:gd name="connsiteY126" fmla="*/ 934452 h 1027260"/>
              <a:gd name="connsiteX127" fmla="*/ 2908608 w 10753706"/>
              <a:gd name="connsiteY127" fmla="*/ 937205 h 1027260"/>
              <a:gd name="connsiteX128" fmla="*/ 2904443 w 10753706"/>
              <a:gd name="connsiteY128" fmla="*/ 936455 h 1027260"/>
              <a:gd name="connsiteX129" fmla="*/ 2868935 w 10753706"/>
              <a:gd name="connsiteY129" fmla="*/ 938022 h 1027260"/>
              <a:gd name="connsiteX130" fmla="*/ 2868586 w 10753706"/>
              <a:gd name="connsiteY130" fmla="*/ 937487 h 1027260"/>
              <a:gd name="connsiteX131" fmla="*/ 2859191 w 10753706"/>
              <a:gd name="connsiteY131" fmla="*/ 935503 h 1027260"/>
              <a:gd name="connsiteX132" fmla="*/ 2840915 w 10753706"/>
              <a:gd name="connsiteY132" fmla="*/ 932977 h 1027260"/>
              <a:gd name="connsiteX133" fmla="*/ 2763509 w 10753706"/>
              <a:gd name="connsiteY133" fmla="*/ 921850 h 1027260"/>
              <a:gd name="connsiteX134" fmla="*/ 2756121 w 10753706"/>
              <a:gd name="connsiteY134" fmla="*/ 921864 h 1027260"/>
              <a:gd name="connsiteX135" fmla="*/ 2755998 w 10753706"/>
              <a:gd name="connsiteY135" fmla="*/ 921739 h 1027260"/>
              <a:gd name="connsiteX136" fmla="*/ 2748255 w 10753706"/>
              <a:gd name="connsiteY136" fmla="*/ 921505 h 1027260"/>
              <a:gd name="connsiteX137" fmla="*/ 2694601 w 10753706"/>
              <a:gd name="connsiteY137" fmla="*/ 915575 h 1027260"/>
              <a:gd name="connsiteX138" fmla="*/ 2635357 w 10753706"/>
              <a:gd name="connsiteY138" fmla="*/ 910976 h 1027260"/>
              <a:gd name="connsiteX139" fmla="*/ 2601047 w 10753706"/>
              <a:gd name="connsiteY139" fmla="*/ 910263 h 1027260"/>
              <a:gd name="connsiteX140" fmla="*/ 2507482 w 10753706"/>
              <a:gd name="connsiteY140" fmla="*/ 906211 h 1027260"/>
              <a:gd name="connsiteX141" fmla="*/ 2413884 w 10753706"/>
              <a:gd name="connsiteY141" fmla="*/ 900545 h 1027260"/>
              <a:gd name="connsiteX142" fmla="*/ 2368912 w 10753706"/>
              <a:gd name="connsiteY142" fmla="*/ 888755 h 1027260"/>
              <a:gd name="connsiteX143" fmla="*/ 2349490 w 10753706"/>
              <a:gd name="connsiteY143" fmla="*/ 889719 h 1027260"/>
              <a:gd name="connsiteX144" fmla="*/ 2344290 w 10753706"/>
              <a:gd name="connsiteY144" fmla="*/ 890584 h 1027260"/>
              <a:gd name="connsiteX145" fmla="*/ 2336488 w 10753706"/>
              <a:gd name="connsiteY145" fmla="*/ 891058 h 1027260"/>
              <a:gd name="connsiteX146" fmla="*/ 2329015 w 10753706"/>
              <a:gd name="connsiteY146" fmla="*/ 891627 h 1027260"/>
              <a:gd name="connsiteX147" fmla="*/ 2293898 w 10753706"/>
              <a:gd name="connsiteY147" fmla="*/ 896431 h 1027260"/>
              <a:gd name="connsiteX148" fmla="*/ 2243927 w 10753706"/>
              <a:gd name="connsiteY148" fmla="*/ 888076 h 1027260"/>
              <a:gd name="connsiteX149" fmla="*/ 2223920 w 10753706"/>
              <a:gd name="connsiteY149" fmla="*/ 887331 h 1027260"/>
              <a:gd name="connsiteX150" fmla="*/ 2213081 w 10753706"/>
              <a:gd name="connsiteY150" fmla="*/ 886302 h 1027260"/>
              <a:gd name="connsiteX151" fmla="*/ 2212307 w 10753706"/>
              <a:gd name="connsiteY151" fmla="*/ 885829 h 1027260"/>
              <a:gd name="connsiteX152" fmla="*/ 2152321 w 10753706"/>
              <a:gd name="connsiteY152" fmla="*/ 894418 h 1027260"/>
              <a:gd name="connsiteX153" fmla="*/ 2140985 w 10753706"/>
              <a:gd name="connsiteY153" fmla="*/ 895968 h 1027260"/>
              <a:gd name="connsiteX154" fmla="*/ 2121210 w 10753706"/>
              <a:gd name="connsiteY154" fmla="*/ 899354 h 1027260"/>
              <a:gd name="connsiteX155" fmla="*/ 2119146 w 10753706"/>
              <a:gd name="connsiteY155" fmla="*/ 899033 h 1027260"/>
              <a:gd name="connsiteX156" fmla="*/ 2105666 w 10753706"/>
              <a:gd name="connsiteY156" fmla="*/ 902240 h 1027260"/>
              <a:gd name="connsiteX157" fmla="*/ 2094924 w 10753706"/>
              <a:gd name="connsiteY157" fmla="*/ 907203 h 1027260"/>
              <a:gd name="connsiteX158" fmla="*/ 1949478 w 10753706"/>
              <a:gd name="connsiteY158" fmla="*/ 913748 h 1027260"/>
              <a:gd name="connsiteX159" fmla="*/ 1749684 w 10753706"/>
              <a:gd name="connsiteY159" fmla="*/ 942223 h 1027260"/>
              <a:gd name="connsiteX160" fmla="*/ 1585576 w 10753706"/>
              <a:gd name="connsiteY160" fmla="*/ 954170 h 1027260"/>
              <a:gd name="connsiteX161" fmla="*/ 1476250 w 10753706"/>
              <a:gd name="connsiteY161" fmla="*/ 950653 h 1027260"/>
              <a:gd name="connsiteX162" fmla="*/ 1433927 w 10753706"/>
              <a:gd name="connsiteY162" fmla="*/ 959926 h 1027260"/>
              <a:gd name="connsiteX163" fmla="*/ 1414893 w 10753706"/>
              <a:gd name="connsiteY163" fmla="*/ 957671 h 1027260"/>
              <a:gd name="connsiteX164" fmla="*/ 1411585 w 10753706"/>
              <a:gd name="connsiteY164" fmla="*/ 957179 h 1027260"/>
              <a:gd name="connsiteX165" fmla="*/ 1398896 w 10753706"/>
              <a:gd name="connsiteY165" fmla="*/ 957460 h 1027260"/>
              <a:gd name="connsiteX166" fmla="*/ 1394632 w 10753706"/>
              <a:gd name="connsiteY166" fmla="*/ 954725 h 1027260"/>
              <a:gd name="connsiteX167" fmla="*/ 1375043 w 10753706"/>
              <a:gd name="connsiteY167" fmla="*/ 953132 h 1027260"/>
              <a:gd name="connsiteX168" fmla="*/ 1351876 w 10753706"/>
              <a:gd name="connsiteY168" fmla="*/ 954436 h 1027260"/>
              <a:gd name="connsiteX169" fmla="*/ 1242676 w 10753706"/>
              <a:gd name="connsiteY169" fmla="*/ 963767 h 1027260"/>
              <a:gd name="connsiteX170" fmla="*/ 1205993 w 10753706"/>
              <a:gd name="connsiteY170" fmla="*/ 974080 h 1027260"/>
              <a:gd name="connsiteX171" fmla="*/ 1052221 w 10753706"/>
              <a:gd name="connsiteY171" fmla="*/ 963954 h 1027260"/>
              <a:gd name="connsiteX172" fmla="*/ 968270 w 10753706"/>
              <a:gd name="connsiteY172" fmla="*/ 964761 h 1027260"/>
              <a:gd name="connsiteX173" fmla="*/ 874493 w 10753706"/>
              <a:gd name="connsiteY173" fmla="*/ 998122 h 1027260"/>
              <a:gd name="connsiteX174" fmla="*/ 814411 w 10753706"/>
              <a:gd name="connsiteY174" fmla="*/ 1007391 h 1027260"/>
              <a:gd name="connsiteX175" fmla="*/ 688604 w 10753706"/>
              <a:gd name="connsiteY175" fmla="*/ 1015631 h 1027260"/>
              <a:gd name="connsiteX176" fmla="*/ 618171 w 10753706"/>
              <a:gd name="connsiteY176" fmla="*/ 1027260 h 1027260"/>
              <a:gd name="connsiteX177" fmla="*/ 570379 w 10753706"/>
              <a:gd name="connsiteY177" fmla="*/ 1023487 h 1027260"/>
              <a:gd name="connsiteX178" fmla="*/ 482519 w 10753706"/>
              <a:gd name="connsiteY178" fmla="*/ 1002108 h 1027260"/>
              <a:gd name="connsiteX179" fmla="*/ 475319 w 10753706"/>
              <a:gd name="connsiteY179" fmla="*/ 1009922 h 1027260"/>
              <a:gd name="connsiteX180" fmla="*/ 431104 w 10753706"/>
              <a:gd name="connsiteY180" fmla="*/ 1009317 h 1027260"/>
              <a:gd name="connsiteX181" fmla="*/ 363782 w 10753706"/>
              <a:gd name="connsiteY181" fmla="*/ 1007585 h 1027260"/>
              <a:gd name="connsiteX182" fmla="*/ 325533 w 10753706"/>
              <a:gd name="connsiteY182" fmla="*/ 1008502 h 1027260"/>
              <a:gd name="connsiteX183" fmla="*/ 220429 w 10753706"/>
              <a:gd name="connsiteY183" fmla="*/ 1008927 h 1027260"/>
              <a:gd name="connsiteX184" fmla="*/ 114676 w 10753706"/>
              <a:gd name="connsiteY184" fmla="*/ 1007765 h 1027260"/>
              <a:gd name="connsiteX185" fmla="*/ 13470 w 10753706"/>
              <a:gd name="connsiteY185" fmla="*/ 998544 h 1027260"/>
              <a:gd name="connsiteX186" fmla="*/ 0 w 10753706"/>
              <a:gd name="connsiteY186" fmla="*/ 997355 h 1027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</a:cxnLst>
            <a:rect l="l" t="t" r="r" b="b"/>
            <a:pathLst>
              <a:path w="10753706" h="1027260">
                <a:moveTo>
                  <a:pt x="0" y="0"/>
                </a:moveTo>
                <a:lnTo>
                  <a:pt x="10753706" y="0"/>
                </a:lnTo>
                <a:lnTo>
                  <a:pt x="10748809" y="2522"/>
                </a:lnTo>
                <a:cubicBezTo>
                  <a:pt x="10744031" y="4644"/>
                  <a:pt x="10737551" y="7204"/>
                  <a:pt x="10725330" y="11977"/>
                </a:cubicBezTo>
                <a:cubicBezTo>
                  <a:pt x="10700888" y="21523"/>
                  <a:pt x="10652058" y="39304"/>
                  <a:pt x="10615423" y="52967"/>
                </a:cubicBezTo>
                <a:cubicBezTo>
                  <a:pt x="10598524" y="49017"/>
                  <a:pt x="10550674" y="61360"/>
                  <a:pt x="10533936" y="53095"/>
                </a:cubicBezTo>
                <a:cubicBezTo>
                  <a:pt x="10519435" y="55674"/>
                  <a:pt x="10480156" y="49393"/>
                  <a:pt x="10466876" y="45180"/>
                </a:cubicBezTo>
                <a:cubicBezTo>
                  <a:pt x="10443145" y="68059"/>
                  <a:pt x="10382269" y="71294"/>
                  <a:pt x="10355090" y="89741"/>
                </a:cubicBezTo>
                <a:cubicBezTo>
                  <a:pt x="10286222" y="95376"/>
                  <a:pt x="10146285" y="63529"/>
                  <a:pt x="10087145" y="66115"/>
                </a:cubicBezTo>
                <a:cubicBezTo>
                  <a:pt x="10067575" y="79584"/>
                  <a:pt x="10043111" y="68921"/>
                  <a:pt x="10015902" y="76178"/>
                </a:cubicBezTo>
                <a:cubicBezTo>
                  <a:pt x="9952302" y="84628"/>
                  <a:pt x="9893286" y="103337"/>
                  <a:pt x="9806005" y="102435"/>
                </a:cubicBezTo>
                <a:cubicBezTo>
                  <a:pt x="9782247" y="141133"/>
                  <a:pt x="9674787" y="151643"/>
                  <a:pt x="9602583" y="179170"/>
                </a:cubicBezTo>
                <a:cubicBezTo>
                  <a:pt x="9557658" y="187584"/>
                  <a:pt x="9478290" y="154235"/>
                  <a:pt x="9469719" y="174721"/>
                </a:cubicBezTo>
                <a:cubicBezTo>
                  <a:pt x="9443779" y="165070"/>
                  <a:pt x="9431317" y="185692"/>
                  <a:pt x="9408692" y="189513"/>
                </a:cubicBezTo>
                <a:cubicBezTo>
                  <a:pt x="9387154" y="183843"/>
                  <a:pt x="9380475" y="191089"/>
                  <a:pt x="9364151" y="194072"/>
                </a:cubicBezTo>
                <a:cubicBezTo>
                  <a:pt x="9354686" y="190222"/>
                  <a:pt x="9340485" y="191782"/>
                  <a:pt x="9337751" y="197579"/>
                </a:cubicBezTo>
                <a:cubicBezTo>
                  <a:pt x="9349566" y="209270"/>
                  <a:pt x="9297468" y="207714"/>
                  <a:pt x="9297166" y="216558"/>
                </a:cubicBezTo>
                <a:cubicBezTo>
                  <a:pt x="9269057" y="220999"/>
                  <a:pt x="9139630" y="221783"/>
                  <a:pt x="9123859" y="237356"/>
                </a:cubicBezTo>
                <a:cubicBezTo>
                  <a:pt x="9068176" y="249209"/>
                  <a:pt x="8975349" y="235349"/>
                  <a:pt x="8950741" y="238020"/>
                </a:cubicBezTo>
                <a:cubicBezTo>
                  <a:pt x="8916265" y="215428"/>
                  <a:pt x="8822808" y="292026"/>
                  <a:pt x="8718236" y="303148"/>
                </a:cubicBezTo>
                <a:cubicBezTo>
                  <a:pt x="8703111" y="302060"/>
                  <a:pt x="8695551" y="302792"/>
                  <a:pt x="8694011" y="308812"/>
                </a:cubicBezTo>
                <a:cubicBezTo>
                  <a:pt x="8661810" y="312764"/>
                  <a:pt x="8637956" y="329628"/>
                  <a:pt x="8611976" y="324819"/>
                </a:cubicBezTo>
                <a:cubicBezTo>
                  <a:pt x="8621849" y="336388"/>
                  <a:pt x="8562809" y="325917"/>
                  <a:pt x="8562074" y="337971"/>
                </a:cubicBezTo>
                <a:cubicBezTo>
                  <a:pt x="8543699" y="343978"/>
                  <a:pt x="8511321" y="356396"/>
                  <a:pt x="8501724" y="360865"/>
                </a:cubicBezTo>
                <a:lnTo>
                  <a:pt x="8504489" y="364790"/>
                </a:lnTo>
                <a:lnTo>
                  <a:pt x="8492774" y="366181"/>
                </a:lnTo>
                <a:lnTo>
                  <a:pt x="8466405" y="368724"/>
                </a:lnTo>
                <a:cubicBezTo>
                  <a:pt x="8455454" y="372229"/>
                  <a:pt x="8440175" y="385805"/>
                  <a:pt x="8427069" y="387211"/>
                </a:cubicBezTo>
                <a:cubicBezTo>
                  <a:pt x="8400442" y="392215"/>
                  <a:pt x="8397079" y="382989"/>
                  <a:pt x="8387766" y="377161"/>
                </a:cubicBezTo>
                <a:cubicBezTo>
                  <a:pt x="8369233" y="378548"/>
                  <a:pt x="8334756" y="390869"/>
                  <a:pt x="8315874" y="395527"/>
                </a:cubicBezTo>
                <a:cubicBezTo>
                  <a:pt x="8306664" y="400500"/>
                  <a:pt x="8272845" y="393679"/>
                  <a:pt x="8274474" y="405112"/>
                </a:cubicBezTo>
                <a:cubicBezTo>
                  <a:pt x="8255483" y="406194"/>
                  <a:pt x="8244963" y="408376"/>
                  <a:pt x="8234664" y="410219"/>
                </a:cubicBezTo>
                <a:lnTo>
                  <a:pt x="8211268" y="416791"/>
                </a:lnTo>
                <a:cubicBezTo>
                  <a:pt x="8204720" y="419941"/>
                  <a:pt x="8197411" y="422004"/>
                  <a:pt x="8188615" y="421755"/>
                </a:cubicBezTo>
                <a:lnTo>
                  <a:pt x="8179981" y="420402"/>
                </a:lnTo>
                <a:lnTo>
                  <a:pt x="8179307" y="422516"/>
                </a:lnTo>
                <a:cubicBezTo>
                  <a:pt x="8179027" y="425797"/>
                  <a:pt x="8175790" y="448341"/>
                  <a:pt x="8147929" y="450302"/>
                </a:cubicBezTo>
                <a:cubicBezTo>
                  <a:pt x="8130300" y="457967"/>
                  <a:pt x="8114933" y="461015"/>
                  <a:pt x="8089136" y="465283"/>
                </a:cubicBezTo>
                <a:cubicBezTo>
                  <a:pt x="8072810" y="465920"/>
                  <a:pt x="8069376" y="451569"/>
                  <a:pt x="8049973" y="454121"/>
                </a:cubicBezTo>
                <a:cubicBezTo>
                  <a:pt x="7974508" y="471465"/>
                  <a:pt x="8006050" y="447139"/>
                  <a:pt x="7965913" y="464415"/>
                </a:cubicBezTo>
                <a:cubicBezTo>
                  <a:pt x="7958234" y="466025"/>
                  <a:pt x="7951405" y="465800"/>
                  <a:pt x="7945093" y="464798"/>
                </a:cubicBezTo>
                <a:lnTo>
                  <a:pt x="7935335" y="462442"/>
                </a:lnTo>
                <a:lnTo>
                  <a:pt x="7904779" y="471429"/>
                </a:lnTo>
                <a:cubicBezTo>
                  <a:pt x="7889387" y="474999"/>
                  <a:pt x="7872867" y="477951"/>
                  <a:pt x="7855604" y="480199"/>
                </a:cubicBezTo>
                <a:cubicBezTo>
                  <a:pt x="7850005" y="476378"/>
                  <a:pt x="7838628" y="483595"/>
                  <a:pt x="7832630" y="485371"/>
                </a:cubicBezTo>
                <a:cubicBezTo>
                  <a:pt x="7831473" y="482645"/>
                  <a:pt x="7816623" y="482661"/>
                  <a:pt x="7812438" y="485391"/>
                </a:cubicBezTo>
                <a:cubicBezTo>
                  <a:pt x="7709470" y="505049"/>
                  <a:pt x="7759426" y="473956"/>
                  <a:pt x="7701399" y="495197"/>
                </a:cubicBezTo>
                <a:cubicBezTo>
                  <a:pt x="7690986" y="496989"/>
                  <a:pt x="7682397" y="496365"/>
                  <a:pt x="7674778" y="494723"/>
                </a:cubicBezTo>
                <a:lnTo>
                  <a:pt x="7660445" y="490194"/>
                </a:lnTo>
                <a:lnTo>
                  <a:pt x="7651781" y="493084"/>
                </a:lnTo>
                <a:cubicBezTo>
                  <a:pt x="7616113" y="496548"/>
                  <a:pt x="7603273" y="491735"/>
                  <a:pt x="7584807" y="499490"/>
                </a:cubicBezTo>
                <a:cubicBezTo>
                  <a:pt x="7549256" y="490212"/>
                  <a:pt x="7563949" y="500167"/>
                  <a:pt x="7541324" y="504184"/>
                </a:cubicBezTo>
                <a:cubicBezTo>
                  <a:pt x="7523851" y="508307"/>
                  <a:pt x="7559546" y="509825"/>
                  <a:pt x="7541756" y="512184"/>
                </a:cubicBezTo>
                <a:cubicBezTo>
                  <a:pt x="7520963" y="510864"/>
                  <a:pt x="7525755" y="520497"/>
                  <a:pt x="7503906" y="518551"/>
                </a:cubicBezTo>
                <a:cubicBezTo>
                  <a:pt x="7505924" y="510774"/>
                  <a:pt x="7464361" y="523683"/>
                  <a:pt x="7460411" y="517415"/>
                </a:cubicBezTo>
                <a:lnTo>
                  <a:pt x="7460116" y="517548"/>
                </a:lnTo>
                <a:cubicBezTo>
                  <a:pt x="7447785" y="530928"/>
                  <a:pt x="7310141" y="550568"/>
                  <a:pt x="7297810" y="563947"/>
                </a:cubicBezTo>
                <a:cubicBezTo>
                  <a:pt x="7221791" y="605698"/>
                  <a:pt x="7039072" y="646008"/>
                  <a:pt x="6946388" y="665244"/>
                </a:cubicBezTo>
                <a:cubicBezTo>
                  <a:pt x="6853704" y="684480"/>
                  <a:pt x="6804875" y="677485"/>
                  <a:pt x="6741704" y="679365"/>
                </a:cubicBezTo>
                <a:lnTo>
                  <a:pt x="6624680" y="677674"/>
                </a:lnTo>
                <a:lnTo>
                  <a:pt x="6605700" y="683566"/>
                </a:lnTo>
                <a:cubicBezTo>
                  <a:pt x="6603309" y="685184"/>
                  <a:pt x="6599550" y="685647"/>
                  <a:pt x="6576922" y="683030"/>
                </a:cubicBezTo>
                <a:cubicBezTo>
                  <a:pt x="6527275" y="698355"/>
                  <a:pt x="6440981" y="702347"/>
                  <a:pt x="6405123" y="721946"/>
                </a:cubicBezTo>
                <a:cubicBezTo>
                  <a:pt x="6407963" y="715467"/>
                  <a:pt x="6383450" y="712913"/>
                  <a:pt x="6368938" y="717341"/>
                </a:cubicBezTo>
                <a:cubicBezTo>
                  <a:pt x="6377914" y="692119"/>
                  <a:pt x="6315316" y="744281"/>
                  <a:pt x="6295102" y="729508"/>
                </a:cubicBezTo>
                <a:cubicBezTo>
                  <a:pt x="6300358" y="744473"/>
                  <a:pt x="6240070" y="776254"/>
                  <a:pt x="6202084" y="767091"/>
                </a:cubicBezTo>
                <a:cubicBezTo>
                  <a:pt x="6152826" y="774744"/>
                  <a:pt x="6122010" y="790367"/>
                  <a:pt x="6067157" y="790339"/>
                </a:cubicBezTo>
                <a:cubicBezTo>
                  <a:pt x="6066310" y="792484"/>
                  <a:pt x="6064283" y="794403"/>
                  <a:pt x="6061443" y="796151"/>
                </a:cubicBezTo>
                <a:lnTo>
                  <a:pt x="6051406" y="800684"/>
                </a:lnTo>
                <a:lnTo>
                  <a:pt x="6049097" y="800636"/>
                </a:lnTo>
                <a:cubicBezTo>
                  <a:pt x="6040408" y="801393"/>
                  <a:pt x="6036299" y="802645"/>
                  <a:pt x="6034222" y="804110"/>
                </a:cubicBezTo>
                <a:lnTo>
                  <a:pt x="6033121" y="806078"/>
                </a:lnTo>
                <a:lnTo>
                  <a:pt x="6023593" y="808842"/>
                </a:lnTo>
                <a:lnTo>
                  <a:pt x="6006639" y="815304"/>
                </a:lnTo>
                <a:lnTo>
                  <a:pt x="6001762" y="815557"/>
                </a:lnTo>
                <a:lnTo>
                  <a:pt x="5973534" y="823815"/>
                </a:lnTo>
                <a:lnTo>
                  <a:pt x="5972336" y="823476"/>
                </a:lnTo>
                <a:cubicBezTo>
                  <a:pt x="5969004" y="822901"/>
                  <a:pt x="5965329" y="822833"/>
                  <a:pt x="5960841" y="823819"/>
                </a:cubicBezTo>
                <a:cubicBezTo>
                  <a:pt x="5955860" y="815655"/>
                  <a:pt x="5953515" y="821882"/>
                  <a:pt x="5940719" y="825514"/>
                </a:cubicBezTo>
                <a:cubicBezTo>
                  <a:pt x="5930130" y="813644"/>
                  <a:pt x="5900943" y="827979"/>
                  <a:pt x="5884298" y="823806"/>
                </a:cubicBezTo>
                <a:cubicBezTo>
                  <a:pt x="5875133" y="826741"/>
                  <a:pt x="5865250" y="829630"/>
                  <a:pt x="5854779" y="832365"/>
                </a:cubicBezTo>
                <a:lnTo>
                  <a:pt x="5848382" y="833844"/>
                </a:lnTo>
                <a:lnTo>
                  <a:pt x="5848066" y="833772"/>
                </a:lnTo>
                <a:cubicBezTo>
                  <a:pt x="5846273" y="833879"/>
                  <a:pt x="5844018" y="834284"/>
                  <a:pt x="5840944" y="835132"/>
                </a:cubicBezTo>
                <a:lnTo>
                  <a:pt x="5836719" y="836539"/>
                </a:lnTo>
                <a:lnTo>
                  <a:pt x="5824311" y="839408"/>
                </a:lnTo>
                <a:lnTo>
                  <a:pt x="5818788" y="839727"/>
                </a:lnTo>
                <a:cubicBezTo>
                  <a:pt x="5797008" y="838594"/>
                  <a:pt x="5786883" y="822081"/>
                  <a:pt x="5763953" y="834282"/>
                </a:cubicBezTo>
                <a:cubicBezTo>
                  <a:pt x="5726813" y="837521"/>
                  <a:pt x="5699446" y="830949"/>
                  <a:pt x="5667748" y="840211"/>
                </a:cubicBezTo>
                <a:cubicBezTo>
                  <a:pt x="5632959" y="843205"/>
                  <a:pt x="5601436" y="842280"/>
                  <a:pt x="5573108" y="847611"/>
                </a:cubicBezTo>
                <a:cubicBezTo>
                  <a:pt x="5560030" y="845832"/>
                  <a:pt x="5549547" y="851598"/>
                  <a:pt x="5539137" y="851033"/>
                </a:cubicBezTo>
                <a:cubicBezTo>
                  <a:pt x="5528728" y="850467"/>
                  <a:pt x="5529256" y="837509"/>
                  <a:pt x="5510651" y="844215"/>
                </a:cubicBezTo>
                <a:cubicBezTo>
                  <a:pt x="5494241" y="833607"/>
                  <a:pt x="5466101" y="839171"/>
                  <a:pt x="5457331" y="839159"/>
                </a:cubicBezTo>
                <a:lnTo>
                  <a:pt x="5410613" y="834358"/>
                </a:lnTo>
                <a:lnTo>
                  <a:pt x="5370040" y="862127"/>
                </a:lnTo>
                <a:cubicBezTo>
                  <a:pt x="5357863" y="856469"/>
                  <a:pt x="5319115" y="868069"/>
                  <a:pt x="5318778" y="855310"/>
                </a:cubicBezTo>
                <a:cubicBezTo>
                  <a:pt x="5303920" y="857760"/>
                  <a:pt x="5296727" y="863736"/>
                  <a:pt x="5298645" y="855171"/>
                </a:cubicBezTo>
                <a:cubicBezTo>
                  <a:pt x="5287819" y="855897"/>
                  <a:pt x="5267444" y="857825"/>
                  <a:pt x="5253828" y="859670"/>
                </a:cubicBezTo>
                <a:lnTo>
                  <a:pt x="5216955" y="866245"/>
                </a:lnTo>
                <a:lnTo>
                  <a:pt x="5214344" y="868102"/>
                </a:lnTo>
                <a:cubicBezTo>
                  <a:pt x="5210778" y="868719"/>
                  <a:pt x="5200859" y="869042"/>
                  <a:pt x="5195561" y="869949"/>
                </a:cubicBezTo>
                <a:lnTo>
                  <a:pt x="5182555" y="873542"/>
                </a:lnTo>
                <a:cubicBezTo>
                  <a:pt x="5178496" y="875023"/>
                  <a:pt x="5175066" y="876746"/>
                  <a:pt x="5172552" y="878801"/>
                </a:cubicBezTo>
                <a:cubicBezTo>
                  <a:pt x="5121406" y="873797"/>
                  <a:pt x="5080096" y="886529"/>
                  <a:pt x="5027993" y="889666"/>
                </a:cubicBezTo>
                <a:cubicBezTo>
                  <a:pt x="4999924" y="877115"/>
                  <a:pt x="4946973" y="919452"/>
                  <a:pt x="4939844" y="934802"/>
                </a:cubicBezTo>
                <a:cubicBezTo>
                  <a:pt x="4895154" y="940701"/>
                  <a:pt x="4844006" y="928240"/>
                  <a:pt x="4792576" y="934820"/>
                </a:cubicBezTo>
                <a:lnTo>
                  <a:pt x="4602423" y="958063"/>
                </a:lnTo>
                <a:cubicBezTo>
                  <a:pt x="4488530" y="967131"/>
                  <a:pt x="4399004" y="969822"/>
                  <a:pt x="4290656" y="969152"/>
                </a:cubicBezTo>
                <a:cubicBezTo>
                  <a:pt x="4182308" y="968482"/>
                  <a:pt x="4046938" y="971167"/>
                  <a:pt x="3952334" y="954043"/>
                </a:cubicBezTo>
                <a:lnTo>
                  <a:pt x="3858560" y="948781"/>
                </a:lnTo>
                <a:lnTo>
                  <a:pt x="3846597" y="948382"/>
                </a:lnTo>
                <a:cubicBezTo>
                  <a:pt x="3807516" y="956616"/>
                  <a:pt x="3767475" y="941640"/>
                  <a:pt x="3736044" y="947759"/>
                </a:cubicBezTo>
                <a:cubicBezTo>
                  <a:pt x="3727323" y="948128"/>
                  <a:pt x="3719828" y="947771"/>
                  <a:pt x="3713136" y="946963"/>
                </a:cubicBezTo>
                <a:lnTo>
                  <a:pt x="3695939" y="943639"/>
                </a:lnTo>
                <a:lnTo>
                  <a:pt x="3694125" y="940567"/>
                </a:lnTo>
                <a:lnTo>
                  <a:pt x="3681925" y="939706"/>
                </a:lnTo>
                <a:lnTo>
                  <a:pt x="3679204" y="938926"/>
                </a:lnTo>
                <a:cubicBezTo>
                  <a:pt x="3668160" y="939028"/>
                  <a:pt x="3634193" y="940875"/>
                  <a:pt x="3615656" y="940320"/>
                </a:cubicBezTo>
                <a:cubicBezTo>
                  <a:pt x="3582626" y="936974"/>
                  <a:pt x="3593904" y="949140"/>
                  <a:pt x="3567983" y="935596"/>
                </a:cubicBezTo>
                <a:cubicBezTo>
                  <a:pt x="3504185" y="939048"/>
                  <a:pt x="3482818" y="922224"/>
                  <a:pt x="3422423" y="932129"/>
                </a:cubicBezTo>
                <a:cubicBezTo>
                  <a:pt x="3369166" y="933413"/>
                  <a:pt x="3329486" y="910108"/>
                  <a:pt x="3310925" y="911072"/>
                </a:cubicBezTo>
                <a:cubicBezTo>
                  <a:pt x="3261363" y="909787"/>
                  <a:pt x="3198415" y="933574"/>
                  <a:pt x="3139421" y="934151"/>
                </a:cubicBezTo>
                <a:cubicBezTo>
                  <a:pt x="3088799" y="931012"/>
                  <a:pt x="3038941" y="938464"/>
                  <a:pt x="2996922" y="927537"/>
                </a:cubicBezTo>
                <a:cubicBezTo>
                  <a:pt x="2992673" y="929234"/>
                  <a:pt x="2987900" y="930498"/>
                  <a:pt x="2982785" y="931453"/>
                </a:cubicBezTo>
                <a:lnTo>
                  <a:pt x="2967478" y="933397"/>
                </a:lnTo>
                <a:lnTo>
                  <a:pt x="2948552" y="932961"/>
                </a:lnTo>
                <a:lnTo>
                  <a:pt x="2944404" y="934452"/>
                </a:lnTo>
                <a:lnTo>
                  <a:pt x="2908608" y="937205"/>
                </a:lnTo>
                <a:lnTo>
                  <a:pt x="2904443" y="936455"/>
                </a:lnTo>
                <a:lnTo>
                  <a:pt x="2868935" y="938022"/>
                </a:lnTo>
                <a:lnTo>
                  <a:pt x="2868586" y="937487"/>
                </a:lnTo>
                <a:cubicBezTo>
                  <a:pt x="2866994" y="936327"/>
                  <a:pt x="2864292" y="935538"/>
                  <a:pt x="2859191" y="935503"/>
                </a:cubicBezTo>
                <a:cubicBezTo>
                  <a:pt x="2869075" y="927418"/>
                  <a:pt x="2856828" y="932364"/>
                  <a:pt x="2840915" y="932977"/>
                </a:cubicBezTo>
                <a:lnTo>
                  <a:pt x="2763509" y="921850"/>
                </a:lnTo>
                <a:lnTo>
                  <a:pt x="2756121" y="921864"/>
                </a:lnTo>
                <a:cubicBezTo>
                  <a:pt x="2756081" y="921822"/>
                  <a:pt x="2756039" y="921781"/>
                  <a:pt x="2755998" y="921739"/>
                </a:cubicBezTo>
                <a:cubicBezTo>
                  <a:pt x="2754445" y="921476"/>
                  <a:pt x="2752036" y="921380"/>
                  <a:pt x="2748255" y="921505"/>
                </a:cubicBezTo>
                <a:lnTo>
                  <a:pt x="2694601" y="915575"/>
                </a:lnTo>
                <a:cubicBezTo>
                  <a:pt x="2671223" y="919874"/>
                  <a:pt x="2666972" y="913376"/>
                  <a:pt x="2635357" y="910976"/>
                </a:cubicBezTo>
                <a:cubicBezTo>
                  <a:pt x="2621906" y="915051"/>
                  <a:pt x="2611315" y="913542"/>
                  <a:pt x="2601047" y="910263"/>
                </a:cubicBezTo>
                <a:cubicBezTo>
                  <a:pt x="2570084" y="912074"/>
                  <a:pt x="2542135" y="907435"/>
                  <a:pt x="2507482" y="906211"/>
                </a:cubicBezTo>
                <a:cubicBezTo>
                  <a:pt x="2469706" y="911437"/>
                  <a:pt x="2450920" y="901812"/>
                  <a:pt x="2413884" y="900545"/>
                </a:cubicBezTo>
                <a:cubicBezTo>
                  <a:pt x="2381338" y="909664"/>
                  <a:pt x="2387753" y="892438"/>
                  <a:pt x="2368912" y="888755"/>
                </a:cubicBezTo>
                <a:lnTo>
                  <a:pt x="2349490" y="889719"/>
                </a:lnTo>
                <a:lnTo>
                  <a:pt x="2344290" y="890584"/>
                </a:lnTo>
                <a:cubicBezTo>
                  <a:pt x="2340673" y="891041"/>
                  <a:pt x="2338228" y="891167"/>
                  <a:pt x="2336488" y="891058"/>
                </a:cubicBezTo>
                <a:lnTo>
                  <a:pt x="2329015" y="891627"/>
                </a:lnTo>
                <a:cubicBezTo>
                  <a:pt x="2316843" y="893039"/>
                  <a:pt x="2305064" y="894669"/>
                  <a:pt x="2293898" y="896431"/>
                </a:cubicBezTo>
                <a:cubicBezTo>
                  <a:pt x="2282637" y="890404"/>
                  <a:pt x="2242346" y="900851"/>
                  <a:pt x="2243927" y="888076"/>
                </a:cubicBezTo>
                <a:cubicBezTo>
                  <a:pt x="2228778" y="890081"/>
                  <a:pt x="2220725" y="895845"/>
                  <a:pt x="2223920" y="887331"/>
                </a:cubicBezTo>
                <a:cubicBezTo>
                  <a:pt x="2218877" y="887756"/>
                  <a:pt x="2215583" y="887254"/>
                  <a:pt x="2213081" y="886302"/>
                </a:cubicBezTo>
                <a:lnTo>
                  <a:pt x="2212307" y="885829"/>
                </a:lnTo>
                <a:lnTo>
                  <a:pt x="2152321" y="894418"/>
                </a:lnTo>
                <a:lnTo>
                  <a:pt x="2140985" y="895968"/>
                </a:lnTo>
                <a:lnTo>
                  <a:pt x="2121210" y="899354"/>
                </a:lnTo>
                <a:lnTo>
                  <a:pt x="2119146" y="899033"/>
                </a:lnTo>
                <a:lnTo>
                  <a:pt x="2105666" y="902240"/>
                </a:lnTo>
                <a:cubicBezTo>
                  <a:pt x="2101407" y="903601"/>
                  <a:pt x="2097735" y="905221"/>
                  <a:pt x="2094924" y="907203"/>
                </a:cubicBezTo>
                <a:cubicBezTo>
                  <a:pt x="2044793" y="900664"/>
                  <a:pt x="2001785" y="912168"/>
                  <a:pt x="1949478" y="913748"/>
                </a:cubicBezTo>
                <a:cubicBezTo>
                  <a:pt x="1891937" y="919585"/>
                  <a:pt x="1810334" y="935486"/>
                  <a:pt x="1749684" y="942223"/>
                </a:cubicBezTo>
                <a:lnTo>
                  <a:pt x="1585576" y="954170"/>
                </a:lnTo>
                <a:cubicBezTo>
                  <a:pt x="1549165" y="943719"/>
                  <a:pt x="1511425" y="950847"/>
                  <a:pt x="1476250" y="950653"/>
                </a:cubicBezTo>
                <a:cubicBezTo>
                  <a:pt x="1488515" y="961596"/>
                  <a:pt x="1432660" y="946795"/>
                  <a:pt x="1433927" y="959926"/>
                </a:cubicBezTo>
                <a:cubicBezTo>
                  <a:pt x="1427485" y="959475"/>
                  <a:pt x="1421205" y="958623"/>
                  <a:pt x="1414893" y="957671"/>
                </a:cubicBezTo>
                <a:lnTo>
                  <a:pt x="1411585" y="957179"/>
                </a:lnTo>
                <a:lnTo>
                  <a:pt x="1398896" y="957460"/>
                </a:lnTo>
                <a:lnTo>
                  <a:pt x="1394632" y="954725"/>
                </a:lnTo>
                <a:lnTo>
                  <a:pt x="1375043" y="953132"/>
                </a:lnTo>
                <a:cubicBezTo>
                  <a:pt x="1367813" y="952970"/>
                  <a:pt x="1360155" y="953305"/>
                  <a:pt x="1351876" y="954436"/>
                </a:cubicBezTo>
                <a:cubicBezTo>
                  <a:pt x="1325912" y="963028"/>
                  <a:pt x="1274459" y="952492"/>
                  <a:pt x="1242676" y="963767"/>
                </a:cubicBezTo>
                <a:cubicBezTo>
                  <a:pt x="1230276" y="966918"/>
                  <a:pt x="1216715" y="977098"/>
                  <a:pt x="1205993" y="974080"/>
                </a:cubicBezTo>
                <a:cubicBezTo>
                  <a:pt x="1174251" y="974112"/>
                  <a:pt x="1086982" y="964420"/>
                  <a:pt x="1052221" y="963954"/>
                </a:cubicBezTo>
                <a:cubicBezTo>
                  <a:pt x="1038515" y="970622"/>
                  <a:pt x="1009522" y="962342"/>
                  <a:pt x="968270" y="964761"/>
                </a:cubicBezTo>
                <a:cubicBezTo>
                  <a:pt x="943437" y="973698"/>
                  <a:pt x="900136" y="991017"/>
                  <a:pt x="874493" y="998122"/>
                </a:cubicBezTo>
                <a:cubicBezTo>
                  <a:pt x="848849" y="1005226"/>
                  <a:pt x="853424" y="1009427"/>
                  <a:pt x="814411" y="1007391"/>
                </a:cubicBezTo>
                <a:cubicBezTo>
                  <a:pt x="765926" y="1022821"/>
                  <a:pt x="732885" y="1009859"/>
                  <a:pt x="688604" y="1015631"/>
                </a:cubicBezTo>
                <a:cubicBezTo>
                  <a:pt x="638045" y="1020877"/>
                  <a:pt x="677999" y="1011556"/>
                  <a:pt x="618171" y="1027260"/>
                </a:cubicBezTo>
                <a:cubicBezTo>
                  <a:pt x="609680" y="1023165"/>
                  <a:pt x="583253" y="1020277"/>
                  <a:pt x="570379" y="1023487"/>
                </a:cubicBezTo>
                <a:cubicBezTo>
                  <a:pt x="543992" y="1022523"/>
                  <a:pt x="505183" y="1001686"/>
                  <a:pt x="482519" y="1002108"/>
                </a:cubicBezTo>
                <a:cubicBezTo>
                  <a:pt x="464011" y="1002285"/>
                  <a:pt x="495211" y="1007995"/>
                  <a:pt x="475319" y="1009922"/>
                </a:cubicBezTo>
                <a:cubicBezTo>
                  <a:pt x="450818" y="1011135"/>
                  <a:pt x="454804" y="1022539"/>
                  <a:pt x="431104" y="1009317"/>
                </a:cubicBezTo>
                <a:cubicBezTo>
                  <a:pt x="406857" y="1014651"/>
                  <a:pt x="399686" y="1008456"/>
                  <a:pt x="363782" y="1007585"/>
                </a:cubicBezTo>
                <a:cubicBezTo>
                  <a:pt x="350440" y="1012231"/>
                  <a:pt x="338145" y="1011245"/>
                  <a:pt x="325533" y="1008502"/>
                </a:cubicBezTo>
                <a:cubicBezTo>
                  <a:pt x="291944" y="1011745"/>
                  <a:pt x="259251" y="1008497"/>
                  <a:pt x="220429" y="1008927"/>
                </a:cubicBezTo>
                <a:cubicBezTo>
                  <a:pt x="180594" y="1015852"/>
                  <a:pt x="156150" y="1007265"/>
                  <a:pt x="114676" y="1007765"/>
                </a:cubicBezTo>
                <a:cubicBezTo>
                  <a:pt x="85718" y="1006195"/>
                  <a:pt x="43316" y="1001491"/>
                  <a:pt x="13470" y="998544"/>
                </a:cubicBezTo>
                <a:lnTo>
                  <a:pt x="0" y="997355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0057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0A1A6F78-C919-46F0-9B0A-2ED3888615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49882614-11C4-4368-9534-6EBAC3488C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2684274" y="-4610867"/>
            <a:ext cx="7223503" cy="1609523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495E644-8ACD-C4F4-C513-239119483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048" y="3789400"/>
            <a:ext cx="5807575" cy="2264392"/>
          </a:xfrm>
        </p:spPr>
        <p:txBody>
          <a:bodyPr anchor="ctr">
            <a:normAutofit/>
          </a:bodyPr>
          <a:lstStyle/>
          <a:p>
            <a:r>
              <a:rPr lang="en-US" sz="40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Customs android / customs rom?</a:t>
            </a:r>
            <a:endParaRPr lang="en-IN" sz="4000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F0B019FC-F795-F77C-7840-0318017D70F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614" b="25053"/>
          <a:stretch/>
        </p:blipFill>
        <p:spPr>
          <a:xfrm>
            <a:off x="20" y="-2"/>
            <a:ext cx="12191980" cy="36576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93C59B8F-AEFF-4D3A-BA0E-3C43111987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85797"/>
            <a:ext cx="118872" cy="15504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5BEEC8-D56C-6321-7EA6-0086FDA148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6424" y="3789399"/>
            <a:ext cx="5418208" cy="2382802"/>
          </a:xfrm>
        </p:spPr>
        <p:txBody>
          <a:bodyPr anchor="ctr">
            <a:normAutofit/>
          </a:bodyPr>
          <a:lstStyle/>
          <a:p>
            <a:r>
              <a:rPr lang="en-US" sz="1800" b="0" i="0">
                <a:effectLst/>
                <a:latin typeface="proxima-nova"/>
              </a:rPr>
              <a:t>Google has made Android open-source, it means the source code of the operating system (OS) itself is available to developers, and anyone can make their own version of Android if they know what they are doing.</a:t>
            </a:r>
            <a:endParaRPr lang="en-IN" sz="180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042CD37-C859-44CD-853E-5A3427DDB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073128" y="6172201"/>
            <a:ext cx="118872" cy="685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2960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5950A2E-5888-96F5-44AC-BE0D8A1FD1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5414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9">
            <a:extLst>
              <a:ext uri="{FF2B5EF4-FFF2-40B4-BE49-F238E27FC236}">
                <a16:creationId xmlns:a16="http://schemas.microsoft.com/office/drawing/2014/main" id="{F821940F-7A1D-4ACC-85B4-A932898AB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: Shape 11">
            <a:extLst>
              <a:ext uri="{FF2B5EF4-FFF2-40B4-BE49-F238E27FC236}">
                <a16:creationId xmlns:a16="http://schemas.microsoft.com/office/drawing/2014/main" id="{16674508-81D3-48CF-96BF-7FC60EAA57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741994" cy="6858000"/>
          </a:xfrm>
          <a:custGeom>
            <a:avLst/>
            <a:gdLst>
              <a:gd name="connsiteX0" fmla="*/ 0 w 6568309"/>
              <a:gd name="connsiteY0" fmla="*/ 0 h 6858000"/>
              <a:gd name="connsiteX1" fmla="*/ 362841 w 6568309"/>
              <a:gd name="connsiteY1" fmla="*/ 0 h 6858000"/>
              <a:gd name="connsiteX2" fmla="*/ 523269 w 6568309"/>
              <a:gd name="connsiteY2" fmla="*/ 0 h 6858000"/>
              <a:gd name="connsiteX3" fmla="*/ 1343025 w 6568309"/>
              <a:gd name="connsiteY3" fmla="*/ 0 h 6858000"/>
              <a:gd name="connsiteX4" fmla="*/ 1705866 w 6568309"/>
              <a:gd name="connsiteY4" fmla="*/ 0 h 6858000"/>
              <a:gd name="connsiteX5" fmla="*/ 1866294 w 6568309"/>
              <a:gd name="connsiteY5" fmla="*/ 0 h 6858000"/>
              <a:gd name="connsiteX6" fmla="*/ 5225154 w 6568309"/>
              <a:gd name="connsiteY6" fmla="*/ 0 h 6858000"/>
              <a:gd name="connsiteX7" fmla="*/ 6568179 w 6568309"/>
              <a:gd name="connsiteY7" fmla="*/ 0 h 6858000"/>
              <a:gd name="connsiteX8" fmla="*/ 6568309 w 6568309"/>
              <a:gd name="connsiteY8" fmla="*/ 1 h 6858000"/>
              <a:gd name="connsiteX9" fmla="*/ 6562951 w 6568309"/>
              <a:gd name="connsiteY9" fmla="*/ 30700 h 6858000"/>
              <a:gd name="connsiteX10" fmla="*/ 6547446 w 6568309"/>
              <a:gd name="connsiteY10" fmla="*/ 310025 h 6858000"/>
              <a:gd name="connsiteX11" fmla="*/ 6558316 w 6568309"/>
              <a:gd name="connsiteY11" fmla="*/ 443960 h 6858000"/>
              <a:gd name="connsiteX12" fmla="*/ 6528896 w 6568309"/>
              <a:gd name="connsiteY12" fmla="*/ 642659 h 6858000"/>
              <a:gd name="connsiteX13" fmla="*/ 6523095 w 6568309"/>
              <a:gd name="connsiteY13" fmla="*/ 673307 h 6858000"/>
              <a:gd name="connsiteX14" fmla="*/ 6496169 w 6568309"/>
              <a:gd name="connsiteY14" fmla="*/ 839641 h 6858000"/>
              <a:gd name="connsiteX15" fmla="*/ 6450789 w 6568309"/>
              <a:gd name="connsiteY15" fmla="*/ 958357 h 6858000"/>
              <a:gd name="connsiteX16" fmla="*/ 6453996 w 6568309"/>
              <a:gd name="connsiteY16" fmla="*/ 963398 h 6858000"/>
              <a:gd name="connsiteX17" fmla="*/ 6419467 w 6568309"/>
              <a:gd name="connsiteY17" fmla="*/ 1117169 h 6858000"/>
              <a:gd name="connsiteX18" fmla="*/ 6417348 w 6568309"/>
              <a:gd name="connsiteY18" fmla="*/ 1144352 h 6858000"/>
              <a:gd name="connsiteX19" fmla="*/ 6418473 w 6568309"/>
              <a:gd name="connsiteY19" fmla="*/ 1164484 h 6858000"/>
              <a:gd name="connsiteX20" fmla="*/ 6406979 w 6568309"/>
              <a:gd name="connsiteY20" fmla="*/ 1213829 h 6858000"/>
              <a:gd name="connsiteX21" fmla="*/ 6381928 w 6568309"/>
              <a:gd name="connsiteY21" fmla="*/ 1294823 h 6858000"/>
              <a:gd name="connsiteX22" fmla="*/ 6377948 w 6568309"/>
              <a:gd name="connsiteY22" fmla="*/ 1312193 h 6858000"/>
              <a:gd name="connsiteX23" fmla="*/ 6379894 w 6568309"/>
              <a:gd name="connsiteY23" fmla="*/ 1327626 h 6858000"/>
              <a:gd name="connsiteX24" fmla="*/ 6385024 w 6568309"/>
              <a:gd name="connsiteY24" fmla="*/ 1331644 h 6858000"/>
              <a:gd name="connsiteX25" fmla="*/ 6383696 w 6568309"/>
              <a:gd name="connsiteY25" fmla="*/ 1341276 h 6858000"/>
              <a:gd name="connsiteX26" fmla="*/ 6384464 w 6568309"/>
              <a:gd name="connsiteY26" fmla="*/ 1343945 h 6858000"/>
              <a:gd name="connsiteX27" fmla="*/ 6387748 w 6568309"/>
              <a:gd name="connsiteY27" fmla="*/ 1359134 h 6858000"/>
              <a:gd name="connsiteX28" fmla="*/ 6364157 w 6568309"/>
              <a:gd name="connsiteY28" fmla="*/ 1427803 h 6858000"/>
              <a:gd name="connsiteX29" fmla="*/ 6335874 w 6568309"/>
              <a:gd name="connsiteY29" fmla="*/ 1540278 h 6858000"/>
              <a:gd name="connsiteX30" fmla="*/ 6331892 w 6568309"/>
              <a:gd name="connsiteY30" fmla="*/ 1547262 h 6858000"/>
              <a:gd name="connsiteX31" fmla="*/ 6332744 w 6568309"/>
              <a:gd name="connsiteY31" fmla="*/ 1577056 h 6858000"/>
              <a:gd name="connsiteX32" fmla="*/ 6333604 w 6568309"/>
              <a:gd name="connsiteY32" fmla="*/ 1595898 h 6858000"/>
              <a:gd name="connsiteX33" fmla="*/ 6324749 w 6568309"/>
              <a:gd name="connsiteY33" fmla="*/ 1703726 h 6858000"/>
              <a:gd name="connsiteX34" fmla="*/ 6329594 w 6568309"/>
              <a:gd name="connsiteY34" fmla="*/ 1809535 h 6858000"/>
              <a:gd name="connsiteX35" fmla="*/ 6329062 w 6568309"/>
              <a:gd name="connsiteY35" fmla="*/ 2018310 h 6858000"/>
              <a:gd name="connsiteX36" fmla="*/ 6321735 w 6568309"/>
              <a:gd name="connsiteY36" fmla="*/ 2071355 h 6858000"/>
              <a:gd name="connsiteX37" fmla="*/ 6322678 w 6568309"/>
              <a:gd name="connsiteY37" fmla="*/ 2141166 h 6858000"/>
              <a:gd name="connsiteX38" fmla="*/ 6321340 w 6568309"/>
              <a:gd name="connsiteY38" fmla="*/ 2154548 h 6858000"/>
              <a:gd name="connsiteX39" fmla="*/ 6316582 w 6568309"/>
              <a:gd name="connsiteY39" fmla="*/ 2158153 h 6858000"/>
              <a:gd name="connsiteX40" fmla="*/ 6311428 w 6568309"/>
              <a:gd name="connsiteY40" fmla="*/ 2178174 h 6858000"/>
              <a:gd name="connsiteX41" fmla="*/ 6310192 w 6568309"/>
              <a:gd name="connsiteY41" fmla="*/ 2202858 h 6858000"/>
              <a:gd name="connsiteX42" fmla="*/ 6309211 w 6568309"/>
              <a:gd name="connsiteY42" fmla="*/ 2320214 h 6858000"/>
              <a:gd name="connsiteX43" fmla="*/ 6300151 w 6568309"/>
              <a:gd name="connsiteY43" fmla="*/ 2417011 h 6858000"/>
              <a:gd name="connsiteX44" fmla="*/ 6295176 w 6568309"/>
              <a:gd name="connsiteY44" fmla="*/ 2454207 h 6858000"/>
              <a:gd name="connsiteX45" fmla="*/ 6293727 w 6568309"/>
              <a:gd name="connsiteY45" fmla="*/ 2487203 h 6858000"/>
              <a:gd name="connsiteX46" fmla="*/ 6285477 w 6568309"/>
              <a:gd name="connsiteY46" fmla="*/ 2512282 h 6858000"/>
              <a:gd name="connsiteX47" fmla="*/ 6286205 w 6568309"/>
              <a:gd name="connsiteY47" fmla="*/ 2514318 h 6858000"/>
              <a:gd name="connsiteX48" fmla="*/ 6304629 w 6568309"/>
              <a:gd name="connsiteY48" fmla="*/ 2574334 h 6858000"/>
              <a:gd name="connsiteX49" fmla="*/ 6303842 w 6568309"/>
              <a:gd name="connsiteY49" fmla="*/ 2579877 h 6858000"/>
              <a:gd name="connsiteX50" fmla="*/ 6303953 w 6568309"/>
              <a:gd name="connsiteY50" fmla="*/ 2608928 h 6858000"/>
              <a:gd name="connsiteX51" fmla="*/ 6303530 w 6568309"/>
              <a:gd name="connsiteY51" fmla="*/ 2613111 h 6858000"/>
              <a:gd name="connsiteX52" fmla="*/ 6297474 w 6568309"/>
              <a:gd name="connsiteY52" fmla="*/ 2621996 h 6858000"/>
              <a:gd name="connsiteX53" fmla="*/ 6299263 w 6568309"/>
              <a:gd name="connsiteY53" fmla="*/ 2634265 h 6858000"/>
              <a:gd name="connsiteX54" fmla="*/ 6293065 w 6568309"/>
              <a:gd name="connsiteY54" fmla="*/ 2647237 h 6858000"/>
              <a:gd name="connsiteX55" fmla="*/ 6297496 w 6568309"/>
              <a:gd name="connsiteY55" fmla="*/ 2650786 h 6858000"/>
              <a:gd name="connsiteX56" fmla="*/ 6301708 w 6568309"/>
              <a:gd name="connsiteY56" fmla="*/ 2661993 h 6858000"/>
              <a:gd name="connsiteX57" fmla="*/ 6295884 w 6568309"/>
              <a:gd name="connsiteY57" fmla="*/ 2670949 h 6858000"/>
              <a:gd name="connsiteX58" fmla="*/ 6291714 w 6568309"/>
              <a:gd name="connsiteY58" fmla="*/ 2690255 h 6858000"/>
              <a:gd name="connsiteX59" fmla="*/ 6292327 w 6568309"/>
              <a:gd name="connsiteY59" fmla="*/ 2695683 h 6858000"/>
              <a:gd name="connsiteX60" fmla="*/ 6284410 w 6568309"/>
              <a:gd name="connsiteY60" fmla="*/ 2713964 h 6858000"/>
              <a:gd name="connsiteX61" fmla="*/ 6280410 w 6568309"/>
              <a:gd name="connsiteY61" fmla="*/ 2730175 h 6858000"/>
              <a:gd name="connsiteX62" fmla="*/ 6288082 w 6568309"/>
              <a:gd name="connsiteY62" fmla="*/ 2763497 h 6858000"/>
              <a:gd name="connsiteX63" fmla="*/ 6260924 w 6568309"/>
              <a:gd name="connsiteY63" fmla="*/ 3051539 h 6858000"/>
              <a:gd name="connsiteX64" fmla="*/ 6210151 w 6568309"/>
              <a:gd name="connsiteY64" fmla="*/ 3335396 h 6858000"/>
              <a:gd name="connsiteX65" fmla="*/ 6212034 w 6568309"/>
              <a:gd name="connsiteY65" fmla="*/ 3456509 h 6858000"/>
              <a:gd name="connsiteX66" fmla="*/ 6197490 w 6568309"/>
              <a:gd name="connsiteY66" fmla="*/ 3531827 h 6858000"/>
              <a:gd name="connsiteX67" fmla="*/ 6208018 w 6568309"/>
              <a:gd name="connsiteY67" fmla="*/ 3570877 h 6858000"/>
              <a:gd name="connsiteX68" fmla="*/ 6205920 w 6568309"/>
              <a:gd name="connsiteY68" fmla="*/ 3583849 h 6858000"/>
              <a:gd name="connsiteX69" fmla="*/ 6199616 w 6568309"/>
              <a:gd name="connsiteY69" fmla="*/ 3592763 h 6858000"/>
              <a:gd name="connsiteX70" fmla="*/ 6181288 w 6568309"/>
              <a:gd name="connsiteY70" fmla="*/ 3653485 h 6858000"/>
              <a:gd name="connsiteX71" fmla="*/ 6175963 w 6568309"/>
              <a:gd name="connsiteY71" fmla="*/ 3670528 h 6858000"/>
              <a:gd name="connsiteX72" fmla="*/ 6176722 w 6568309"/>
              <a:gd name="connsiteY72" fmla="*/ 3685990 h 6858000"/>
              <a:gd name="connsiteX73" fmla="*/ 6181549 w 6568309"/>
              <a:gd name="connsiteY73" fmla="*/ 3690283 h 6858000"/>
              <a:gd name="connsiteX74" fmla="*/ 6179476 w 6568309"/>
              <a:gd name="connsiteY74" fmla="*/ 3699787 h 6858000"/>
              <a:gd name="connsiteX75" fmla="*/ 6180040 w 6568309"/>
              <a:gd name="connsiteY75" fmla="*/ 3702486 h 6858000"/>
              <a:gd name="connsiteX76" fmla="*/ 6182155 w 6568309"/>
              <a:gd name="connsiteY76" fmla="*/ 3717784 h 6858000"/>
              <a:gd name="connsiteX77" fmla="*/ 6158980 w 6568309"/>
              <a:gd name="connsiteY77" fmla="*/ 3746229 h 6858000"/>
              <a:gd name="connsiteX78" fmla="*/ 6096049 w 6568309"/>
              <a:gd name="connsiteY78" fmla="*/ 3924910 h 6858000"/>
              <a:gd name="connsiteX79" fmla="*/ 6069712 w 6568309"/>
              <a:gd name="connsiteY79" fmla="*/ 3989353 h 6858000"/>
              <a:gd name="connsiteX80" fmla="*/ 6067330 w 6568309"/>
              <a:gd name="connsiteY80" fmla="*/ 4033899 h 6858000"/>
              <a:gd name="connsiteX81" fmla="*/ 6061081 w 6568309"/>
              <a:gd name="connsiteY81" fmla="*/ 4142250 h 6858000"/>
              <a:gd name="connsiteX82" fmla="*/ 6042858 w 6568309"/>
              <a:gd name="connsiteY82" fmla="*/ 4329442 h 6858000"/>
              <a:gd name="connsiteX83" fmla="*/ 6034182 w 6568309"/>
              <a:gd name="connsiteY83" fmla="*/ 4456184 h 6858000"/>
              <a:gd name="connsiteX84" fmla="*/ 6029178 w 6568309"/>
              <a:gd name="connsiteY84" fmla="*/ 4468478 h 6858000"/>
              <a:gd name="connsiteX85" fmla="*/ 6029974 w 6568309"/>
              <a:gd name="connsiteY85" fmla="*/ 4469862 h 6858000"/>
              <a:gd name="connsiteX86" fmla="*/ 6028340 w 6568309"/>
              <a:gd name="connsiteY86" fmla="*/ 4483797 h 6858000"/>
              <a:gd name="connsiteX87" fmla="*/ 6025168 w 6568309"/>
              <a:gd name="connsiteY87" fmla="*/ 4487091 h 6858000"/>
              <a:gd name="connsiteX88" fmla="*/ 6023164 w 6568309"/>
              <a:gd name="connsiteY88" fmla="*/ 4496728 h 6858000"/>
              <a:gd name="connsiteX89" fmla="*/ 6016839 w 6568309"/>
              <a:gd name="connsiteY89" fmla="*/ 4515918 h 6858000"/>
              <a:gd name="connsiteX90" fmla="*/ 6017886 w 6568309"/>
              <a:gd name="connsiteY90" fmla="*/ 4519316 h 6858000"/>
              <a:gd name="connsiteX91" fmla="*/ 6011819 w 6568309"/>
              <a:gd name="connsiteY91" fmla="*/ 4547957 h 6858000"/>
              <a:gd name="connsiteX92" fmla="*/ 6012791 w 6568309"/>
              <a:gd name="connsiteY92" fmla="*/ 4548262 h 6858000"/>
              <a:gd name="connsiteX93" fmla="*/ 6015703 w 6568309"/>
              <a:gd name="connsiteY93" fmla="*/ 4555939 h 6858000"/>
              <a:gd name="connsiteX94" fmla="*/ 6018854 w 6568309"/>
              <a:gd name="connsiteY94" fmla="*/ 4570815 h 6858000"/>
              <a:gd name="connsiteX95" fmla="*/ 6033000 w 6568309"/>
              <a:gd name="connsiteY95" fmla="*/ 4633846 h 6858000"/>
              <a:gd name="connsiteX96" fmla="*/ 6032325 w 6568309"/>
              <a:gd name="connsiteY96" fmla="*/ 4639816 h 6858000"/>
              <a:gd name="connsiteX97" fmla="*/ 6032549 w 6568309"/>
              <a:gd name="connsiteY97" fmla="*/ 4639923 h 6858000"/>
              <a:gd name="connsiteX98" fmla="*/ 6032309 w 6568309"/>
              <a:gd name="connsiteY98" fmla="*/ 4646192 h 6858000"/>
              <a:gd name="connsiteX99" fmla="*/ 6031095 w 6568309"/>
              <a:gd name="connsiteY99" fmla="*/ 4650706 h 6858000"/>
              <a:gd name="connsiteX100" fmla="*/ 6029786 w 6568309"/>
              <a:gd name="connsiteY100" fmla="*/ 4662290 h 6858000"/>
              <a:gd name="connsiteX101" fmla="*/ 6030911 w 6568309"/>
              <a:gd name="connsiteY101" fmla="*/ 4666180 h 6858000"/>
              <a:gd name="connsiteX102" fmla="*/ 6033630 w 6568309"/>
              <a:gd name="connsiteY102" fmla="*/ 4667585 h 6858000"/>
              <a:gd name="connsiteX103" fmla="*/ 6033189 w 6568309"/>
              <a:gd name="connsiteY103" fmla="*/ 4668660 h 6858000"/>
              <a:gd name="connsiteX104" fmla="*/ 6038764 w 6568309"/>
              <a:gd name="connsiteY104" fmla="*/ 4689807 h 6858000"/>
              <a:gd name="connsiteX105" fmla="*/ 6042217 w 6568309"/>
              <a:gd name="connsiteY105" fmla="*/ 4737890 h 6858000"/>
              <a:gd name="connsiteX106" fmla="*/ 6040543 w 6568309"/>
              <a:gd name="connsiteY106" fmla="*/ 4765657 h 6858000"/>
              <a:gd name="connsiteX107" fmla="*/ 6039956 w 6568309"/>
              <a:gd name="connsiteY107" fmla="*/ 4841463 h 6858000"/>
              <a:gd name="connsiteX108" fmla="*/ 6057123 w 6568309"/>
              <a:gd name="connsiteY108" fmla="*/ 4969863 h 6858000"/>
              <a:gd name="connsiteX109" fmla="*/ 6055039 w 6568309"/>
              <a:gd name="connsiteY109" fmla="*/ 4974028 h 6858000"/>
              <a:gd name="connsiteX110" fmla="*/ 6053462 w 6568309"/>
              <a:gd name="connsiteY110" fmla="*/ 4980318 h 6858000"/>
              <a:gd name="connsiteX111" fmla="*/ 6053643 w 6568309"/>
              <a:gd name="connsiteY111" fmla="*/ 4980501 h 6858000"/>
              <a:gd name="connsiteX112" fmla="*/ 6051733 w 6568309"/>
              <a:gd name="connsiteY112" fmla="*/ 4986338 h 6858000"/>
              <a:gd name="connsiteX113" fmla="*/ 6049602 w 6568309"/>
              <a:gd name="connsiteY113" fmla="*/ 4991296 h 6858000"/>
              <a:gd name="connsiteX114" fmla="*/ 6075165 w 6568309"/>
              <a:gd name="connsiteY114" fmla="*/ 5076895 h 6858000"/>
              <a:gd name="connsiteX115" fmla="*/ 6073751 w 6568309"/>
              <a:gd name="connsiteY115" fmla="*/ 5081568 h 6858000"/>
              <a:gd name="connsiteX116" fmla="*/ 6073150 w 6568309"/>
              <a:gd name="connsiteY116" fmla="*/ 5088173 h 6858000"/>
              <a:gd name="connsiteX117" fmla="*/ 6073355 w 6568309"/>
              <a:gd name="connsiteY117" fmla="*/ 5088300 h 6858000"/>
              <a:gd name="connsiteX118" fmla="*/ 6072362 w 6568309"/>
              <a:gd name="connsiteY118" fmla="*/ 5094558 h 6858000"/>
              <a:gd name="connsiteX119" fmla="*/ 6064726 w 6568309"/>
              <a:gd name="connsiteY119" fmla="*/ 5125620 h 6858000"/>
              <a:gd name="connsiteX120" fmla="*/ 6065415 w 6568309"/>
              <a:gd name="connsiteY120" fmla="*/ 5268004 h 6858000"/>
              <a:gd name="connsiteX121" fmla="*/ 6066081 w 6568309"/>
              <a:gd name="connsiteY121" fmla="*/ 5269530 h 6858000"/>
              <a:gd name="connsiteX122" fmla="*/ 6043407 w 6568309"/>
              <a:gd name="connsiteY122" fmla="*/ 5390941 h 6858000"/>
              <a:gd name="connsiteX123" fmla="*/ 6025377 w 6568309"/>
              <a:gd name="connsiteY123" fmla="*/ 5539927 h 6858000"/>
              <a:gd name="connsiteX124" fmla="*/ 6010052 w 6568309"/>
              <a:gd name="connsiteY124" fmla="*/ 5791594 h 6858000"/>
              <a:gd name="connsiteX125" fmla="*/ 5994220 w 6568309"/>
              <a:gd name="connsiteY125" fmla="*/ 5855206 h 6858000"/>
              <a:gd name="connsiteX126" fmla="*/ 5982580 w 6568309"/>
              <a:gd name="connsiteY126" fmla="*/ 5873582 h 6858000"/>
              <a:gd name="connsiteX127" fmla="*/ 5983608 w 6568309"/>
              <a:gd name="connsiteY127" fmla="*/ 5876037 h 6858000"/>
              <a:gd name="connsiteX128" fmla="*/ 5983535 w 6568309"/>
              <a:gd name="connsiteY128" fmla="*/ 5886534 h 6858000"/>
              <a:gd name="connsiteX129" fmla="*/ 5988737 w 6568309"/>
              <a:gd name="connsiteY129" fmla="*/ 5888644 h 6858000"/>
              <a:gd name="connsiteX130" fmla="*/ 5992371 w 6568309"/>
              <a:gd name="connsiteY130" fmla="*/ 5903832 h 6858000"/>
              <a:gd name="connsiteX131" fmla="*/ 5990780 w 6568309"/>
              <a:gd name="connsiteY131" fmla="*/ 5923391 h 6858000"/>
              <a:gd name="connsiteX132" fmla="*/ 5993870 w 6568309"/>
              <a:gd name="connsiteY132" fmla="*/ 6013205 h 6858000"/>
              <a:gd name="connsiteX133" fmla="*/ 5997673 w 6568309"/>
              <a:gd name="connsiteY133" fmla="*/ 6074018 h 6858000"/>
              <a:gd name="connsiteX134" fmla="*/ 6014840 w 6568309"/>
              <a:gd name="connsiteY134" fmla="*/ 6130837 h 6858000"/>
              <a:gd name="connsiteX135" fmla="*/ 6010704 w 6568309"/>
              <a:gd name="connsiteY135" fmla="*/ 6152982 h 6858000"/>
              <a:gd name="connsiteX136" fmla="*/ 6038294 w 6568309"/>
              <a:gd name="connsiteY136" fmla="*/ 6221100 h 6858000"/>
              <a:gd name="connsiteX137" fmla="*/ 6052331 w 6568309"/>
              <a:gd name="connsiteY137" fmla="*/ 6287550 h 6858000"/>
              <a:gd name="connsiteX138" fmla="*/ 6074143 w 6568309"/>
              <a:gd name="connsiteY138" fmla="*/ 6401595 h 6858000"/>
              <a:gd name="connsiteX139" fmla="*/ 6060199 w 6568309"/>
              <a:gd name="connsiteY139" fmla="*/ 6487110 h 6858000"/>
              <a:gd name="connsiteX140" fmla="*/ 6081156 w 6568309"/>
              <a:gd name="connsiteY140" fmla="*/ 6588589 h 6858000"/>
              <a:gd name="connsiteX141" fmla="*/ 6114944 w 6568309"/>
              <a:gd name="connsiteY141" fmla="*/ 6769963 h 6858000"/>
              <a:gd name="connsiteX142" fmla="*/ 6128950 w 6568309"/>
              <a:gd name="connsiteY142" fmla="*/ 6835814 h 6858000"/>
              <a:gd name="connsiteX143" fmla="*/ 6132536 w 6568309"/>
              <a:gd name="connsiteY143" fmla="*/ 6858000 h 6858000"/>
              <a:gd name="connsiteX144" fmla="*/ 4789511 w 6568309"/>
              <a:gd name="connsiteY144" fmla="*/ 6858000 h 6858000"/>
              <a:gd name="connsiteX145" fmla="*/ 1866294 w 6568309"/>
              <a:gd name="connsiteY145" fmla="*/ 6858000 h 6858000"/>
              <a:gd name="connsiteX146" fmla="*/ 1705866 w 6568309"/>
              <a:gd name="connsiteY146" fmla="*/ 6858000 h 6858000"/>
              <a:gd name="connsiteX147" fmla="*/ 1343025 w 6568309"/>
              <a:gd name="connsiteY147" fmla="*/ 6858000 h 6858000"/>
              <a:gd name="connsiteX148" fmla="*/ 523269 w 6568309"/>
              <a:gd name="connsiteY148" fmla="*/ 6858000 h 6858000"/>
              <a:gd name="connsiteX149" fmla="*/ 362841 w 6568309"/>
              <a:gd name="connsiteY149" fmla="*/ 6858000 h 6858000"/>
              <a:gd name="connsiteX150" fmla="*/ 0 w 6568309"/>
              <a:gd name="connsiteY15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</a:cxnLst>
            <a:rect l="l" t="t" r="r" b="b"/>
            <a:pathLst>
              <a:path w="6568309" h="6858000">
                <a:moveTo>
                  <a:pt x="0" y="0"/>
                </a:moveTo>
                <a:lnTo>
                  <a:pt x="362841" y="0"/>
                </a:lnTo>
                <a:lnTo>
                  <a:pt x="523269" y="0"/>
                </a:lnTo>
                <a:lnTo>
                  <a:pt x="1343025" y="0"/>
                </a:lnTo>
                <a:lnTo>
                  <a:pt x="1705866" y="0"/>
                </a:lnTo>
                <a:lnTo>
                  <a:pt x="1866294" y="0"/>
                </a:lnTo>
                <a:lnTo>
                  <a:pt x="5225154" y="0"/>
                </a:lnTo>
                <a:lnTo>
                  <a:pt x="6568179" y="0"/>
                </a:lnTo>
                <a:lnTo>
                  <a:pt x="6568309" y="1"/>
                </a:lnTo>
                <a:lnTo>
                  <a:pt x="6562951" y="30700"/>
                </a:lnTo>
                <a:cubicBezTo>
                  <a:pt x="6559126" y="84364"/>
                  <a:pt x="6548218" y="241149"/>
                  <a:pt x="6547446" y="310025"/>
                </a:cubicBezTo>
                <a:cubicBezTo>
                  <a:pt x="6550151" y="367544"/>
                  <a:pt x="6557712" y="408251"/>
                  <a:pt x="6558316" y="443960"/>
                </a:cubicBezTo>
                <a:cubicBezTo>
                  <a:pt x="6555224" y="499397"/>
                  <a:pt x="6534767" y="604434"/>
                  <a:pt x="6528896" y="642659"/>
                </a:cubicBezTo>
                <a:cubicBezTo>
                  <a:pt x="6535204" y="657287"/>
                  <a:pt x="6515365" y="658191"/>
                  <a:pt x="6523095" y="673307"/>
                </a:cubicBezTo>
                <a:cubicBezTo>
                  <a:pt x="6523388" y="693769"/>
                  <a:pt x="6506868" y="797295"/>
                  <a:pt x="6496169" y="839641"/>
                </a:cubicBezTo>
                <a:cubicBezTo>
                  <a:pt x="6484119" y="887148"/>
                  <a:pt x="6457817" y="937731"/>
                  <a:pt x="6450789" y="958357"/>
                </a:cubicBezTo>
                <a:cubicBezTo>
                  <a:pt x="6443760" y="978983"/>
                  <a:pt x="6459217" y="936930"/>
                  <a:pt x="6453996" y="963398"/>
                </a:cubicBezTo>
                <a:cubicBezTo>
                  <a:pt x="6448777" y="989867"/>
                  <a:pt x="6425575" y="1087010"/>
                  <a:pt x="6419467" y="1117169"/>
                </a:cubicBezTo>
                <a:cubicBezTo>
                  <a:pt x="6431540" y="1118586"/>
                  <a:pt x="6409651" y="1135372"/>
                  <a:pt x="6417348" y="1144352"/>
                </a:cubicBezTo>
                <a:cubicBezTo>
                  <a:pt x="6424109" y="1150681"/>
                  <a:pt x="6419047" y="1157251"/>
                  <a:pt x="6418473" y="1164484"/>
                </a:cubicBezTo>
                <a:cubicBezTo>
                  <a:pt x="6423767" y="1173524"/>
                  <a:pt x="6413947" y="1205209"/>
                  <a:pt x="6406979" y="1213829"/>
                </a:cubicBezTo>
                <a:cubicBezTo>
                  <a:pt x="6382818" y="1235037"/>
                  <a:pt x="6400452" y="1277327"/>
                  <a:pt x="6381928" y="1294823"/>
                </a:cubicBezTo>
                <a:cubicBezTo>
                  <a:pt x="6379195" y="1300845"/>
                  <a:pt x="6378069" y="1306615"/>
                  <a:pt x="6377948" y="1312193"/>
                </a:cubicBezTo>
                <a:lnTo>
                  <a:pt x="6379894" y="1327626"/>
                </a:lnTo>
                <a:lnTo>
                  <a:pt x="6385024" y="1331644"/>
                </a:lnTo>
                <a:lnTo>
                  <a:pt x="6383696" y="1341276"/>
                </a:lnTo>
                <a:cubicBezTo>
                  <a:pt x="6383952" y="1342166"/>
                  <a:pt x="6384208" y="1343055"/>
                  <a:pt x="6384464" y="1343945"/>
                </a:cubicBezTo>
                <a:cubicBezTo>
                  <a:pt x="6385957" y="1349040"/>
                  <a:pt x="6387253" y="1354080"/>
                  <a:pt x="6387748" y="1359134"/>
                </a:cubicBezTo>
                <a:cubicBezTo>
                  <a:pt x="6384363" y="1373109"/>
                  <a:pt x="6372802" y="1397612"/>
                  <a:pt x="6364157" y="1427803"/>
                </a:cubicBezTo>
                <a:cubicBezTo>
                  <a:pt x="6348141" y="1460349"/>
                  <a:pt x="6348362" y="1505076"/>
                  <a:pt x="6335874" y="1540278"/>
                </a:cubicBezTo>
                <a:lnTo>
                  <a:pt x="6331892" y="1547262"/>
                </a:lnTo>
                <a:lnTo>
                  <a:pt x="6332744" y="1577056"/>
                </a:lnTo>
                <a:cubicBezTo>
                  <a:pt x="6335859" y="1582205"/>
                  <a:pt x="6336674" y="1589568"/>
                  <a:pt x="6333604" y="1595898"/>
                </a:cubicBezTo>
                <a:lnTo>
                  <a:pt x="6324749" y="1703726"/>
                </a:lnTo>
                <a:cubicBezTo>
                  <a:pt x="6324080" y="1739332"/>
                  <a:pt x="6318019" y="1754453"/>
                  <a:pt x="6329594" y="1809535"/>
                </a:cubicBezTo>
                <a:cubicBezTo>
                  <a:pt x="6344930" y="1868036"/>
                  <a:pt x="6323725" y="1952670"/>
                  <a:pt x="6329062" y="2018310"/>
                </a:cubicBezTo>
                <a:cubicBezTo>
                  <a:pt x="6308075" y="2053162"/>
                  <a:pt x="6326925" y="2034561"/>
                  <a:pt x="6321735" y="2071355"/>
                </a:cubicBezTo>
                <a:lnTo>
                  <a:pt x="6322678" y="2141166"/>
                </a:lnTo>
                <a:lnTo>
                  <a:pt x="6321340" y="2154548"/>
                </a:lnTo>
                <a:lnTo>
                  <a:pt x="6316582" y="2158153"/>
                </a:lnTo>
                <a:lnTo>
                  <a:pt x="6311428" y="2178174"/>
                </a:lnTo>
                <a:cubicBezTo>
                  <a:pt x="6310177" y="2185696"/>
                  <a:pt x="6309622" y="2193828"/>
                  <a:pt x="6310192" y="2202858"/>
                </a:cubicBezTo>
                <a:cubicBezTo>
                  <a:pt x="6319667" y="2232772"/>
                  <a:pt x="6296459" y="2283357"/>
                  <a:pt x="6309211" y="2320214"/>
                </a:cubicBezTo>
                <a:cubicBezTo>
                  <a:pt x="6307537" y="2355906"/>
                  <a:pt x="6302490" y="2394678"/>
                  <a:pt x="6300151" y="2417011"/>
                </a:cubicBezTo>
                <a:cubicBezTo>
                  <a:pt x="6292303" y="2426377"/>
                  <a:pt x="6304439" y="2456509"/>
                  <a:pt x="6295176" y="2454207"/>
                </a:cubicBezTo>
                <a:cubicBezTo>
                  <a:pt x="6299335" y="2464947"/>
                  <a:pt x="6297305" y="2476105"/>
                  <a:pt x="6293727" y="2487203"/>
                </a:cubicBezTo>
                <a:lnTo>
                  <a:pt x="6285477" y="2512282"/>
                </a:lnTo>
                <a:cubicBezTo>
                  <a:pt x="6285720" y="2512961"/>
                  <a:pt x="6285962" y="2513640"/>
                  <a:pt x="6286205" y="2514318"/>
                </a:cubicBezTo>
                <a:cubicBezTo>
                  <a:pt x="6292347" y="2534324"/>
                  <a:pt x="6298487" y="2554328"/>
                  <a:pt x="6304629" y="2574334"/>
                </a:cubicBezTo>
                <a:lnTo>
                  <a:pt x="6303842" y="2579877"/>
                </a:lnTo>
                <a:cubicBezTo>
                  <a:pt x="6303729" y="2585644"/>
                  <a:pt x="6304006" y="2603388"/>
                  <a:pt x="6303953" y="2608928"/>
                </a:cubicBezTo>
                <a:lnTo>
                  <a:pt x="6303530" y="2613111"/>
                </a:lnTo>
                <a:lnTo>
                  <a:pt x="6297474" y="2621996"/>
                </a:lnTo>
                <a:lnTo>
                  <a:pt x="6299263" y="2634265"/>
                </a:lnTo>
                <a:lnTo>
                  <a:pt x="6293065" y="2647237"/>
                </a:lnTo>
                <a:cubicBezTo>
                  <a:pt x="6294685" y="2648158"/>
                  <a:pt x="6296180" y="2649356"/>
                  <a:pt x="6297496" y="2650786"/>
                </a:cubicBezTo>
                <a:lnTo>
                  <a:pt x="6301708" y="2661993"/>
                </a:lnTo>
                <a:lnTo>
                  <a:pt x="6295884" y="2670949"/>
                </a:lnTo>
                <a:cubicBezTo>
                  <a:pt x="6304913" y="2672007"/>
                  <a:pt x="6294429" y="2681695"/>
                  <a:pt x="6291714" y="2690255"/>
                </a:cubicBezTo>
                <a:lnTo>
                  <a:pt x="6292327" y="2695683"/>
                </a:lnTo>
                <a:lnTo>
                  <a:pt x="6284410" y="2713964"/>
                </a:lnTo>
                <a:lnTo>
                  <a:pt x="6280410" y="2730175"/>
                </a:lnTo>
                <a:lnTo>
                  <a:pt x="6288082" y="2763497"/>
                </a:lnTo>
                <a:lnTo>
                  <a:pt x="6260924" y="3051539"/>
                </a:lnTo>
                <a:cubicBezTo>
                  <a:pt x="6251455" y="3165645"/>
                  <a:pt x="6222174" y="3216611"/>
                  <a:pt x="6210151" y="3335396"/>
                </a:cubicBezTo>
                <a:lnTo>
                  <a:pt x="6212034" y="3456509"/>
                </a:lnTo>
                <a:lnTo>
                  <a:pt x="6197490" y="3531827"/>
                </a:lnTo>
                <a:lnTo>
                  <a:pt x="6208018" y="3570877"/>
                </a:lnTo>
                <a:lnTo>
                  <a:pt x="6205920" y="3583849"/>
                </a:lnTo>
                <a:lnTo>
                  <a:pt x="6199616" y="3592763"/>
                </a:lnTo>
                <a:cubicBezTo>
                  <a:pt x="6191839" y="3613948"/>
                  <a:pt x="6196204" y="3641245"/>
                  <a:pt x="6181288" y="3653485"/>
                </a:cubicBezTo>
                <a:cubicBezTo>
                  <a:pt x="6178087" y="3659316"/>
                  <a:pt x="6176516" y="3664985"/>
                  <a:pt x="6175963" y="3670528"/>
                </a:cubicBezTo>
                <a:lnTo>
                  <a:pt x="6176722" y="3685990"/>
                </a:lnTo>
                <a:lnTo>
                  <a:pt x="6181549" y="3690283"/>
                </a:lnTo>
                <a:lnTo>
                  <a:pt x="6179476" y="3699787"/>
                </a:lnTo>
                <a:cubicBezTo>
                  <a:pt x="6179664" y="3700686"/>
                  <a:pt x="6179852" y="3701586"/>
                  <a:pt x="6180040" y="3702486"/>
                </a:cubicBezTo>
                <a:cubicBezTo>
                  <a:pt x="6181140" y="3707637"/>
                  <a:pt x="6182047" y="3712728"/>
                  <a:pt x="6182155" y="3717784"/>
                </a:cubicBezTo>
                <a:cubicBezTo>
                  <a:pt x="6156678" y="3711701"/>
                  <a:pt x="6178864" y="3759789"/>
                  <a:pt x="6158980" y="3746229"/>
                </a:cubicBezTo>
                <a:cubicBezTo>
                  <a:pt x="6144630" y="3780750"/>
                  <a:pt x="6117520" y="3867558"/>
                  <a:pt x="6096049" y="3924910"/>
                </a:cubicBezTo>
                <a:lnTo>
                  <a:pt x="6069712" y="3989353"/>
                </a:lnTo>
                <a:lnTo>
                  <a:pt x="6067330" y="4033899"/>
                </a:lnTo>
                <a:cubicBezTo>
                  <a:pt x="6065506" y="4070470"/>
                  <a:pt x="6063599" y="4110146"/>
                  <a:pt x="6061081" y="4142250"/>
                </a:cubicBezTo>
                <a:cubicBezTo>
                  <a:pt x="6055260" y="4200007"/>
                  <a:pt x="6045907" y="4278998"/>
                  <a:pt x="6042858" y="4329442"/>
                </a:cubicBezTo>
                <a:cubicBezTo>
                  <a:pt x="6038376" y="4381764"/>
                  <a:pt x="6036461" y="4433012"/>
                  <a:pt x="6034182" y="4456184"/>
                </a:cubicBezTo>
                <a:lnTo>
                  <a:pt x="6029178" y="4468478"/>
                </a:lnTo>
                <a:lnTo>
                  <a:pt x="6029974" y="4469862"/>
                </a:lnTo>
                <a:cubicBezTo>
                  <a:pt x="6031287" y="4476321"/>
                  <a:pt x="6030316" y="4480555"/>
                  <a:pt x="6028340" y="4483797"/>
                </a:cubicBezTo>
                <a:lnTo>
                  <a:pt x="6025168" y="4487091"/>
                </a:lnTo>
                <a:lnTo>
                  <a:pt x="6023164" y="4496728"/>
                </a:lnTo>
                <a:lnTo>
                  <a:pt x="6016839" y="4515918"/>
                </a:lnTo>
                <a:cubicBezTo>
                  <a:pt x="6017189" y="4517049"/>
                  <a:pt x="6017537" y="4518182"/>
                  <a:pt x="6017886" y="4519316"/>
                </a:cubicBezTo>
                <a:lnTo>
                  <a:pt x="6011819" y="4547957"/>
                </a:lnTo>
                <a:lnTo>
                  <a:pt x="6012791" y="4548262"/>
                </a:lnTo>
                <a:cubicBezTo>
                  <a:pt x="6014837" y="4549595"/>
                  <a:pt x="6016087" y="4551811"/>
                  <a:pt x="6015703" y="4555939"/>
                </a:cubicBezTo>
                <a:cubicBezTo>
                  <a:pt x="6031790" y="4548276"/>
                  <a:pt x="6021405" y="4557977"/>
                  <a:pt x="6018854" y="4570815"/>
                </a:cubicBezTo>
                <a:cubicBezTo>
                  <a:pt x="6021736" y="4583801"/>
                  <a:pt x="6030754" y="4622347"/>
                  <a:pt x="6033000" y="4633846"/>
                </a:cubicBezTo>
                <a:lnTo>
                  <a:pt x="6032325" y="4639816"/>
                </a:lnTo>
                <a:lnTo>
                  <a:pt x="6032549" y="4639923"/>
                </a:lnTo>
                <a:cubicBezTo>
                  <a:pt x="6032911" y="4641190"/>
                  <a:pt x="6032878" y="4643141"/>
                  <a:pt x="6032309" y="4646192"/>
                </a:cubicBezTo>
                <a:lnTo>
                  <a:pt x="6031095" y="4650706"/>
                </a:lnTo>
                <a:lnTo>
                  <a:pt x="6029786" y="4662290"/>
                </a:lnTo>
                <a:cubicBezTo>
                  <a:pt x="6030161" y="4663587"/>
                  <a:pt x="6030536" y="4664883"/>
                  <a:pt x="6030911" y="4666180"/>
                </a:cubicBezTo>
                <a:lnTo>
                  <a:pt x="6033630" y="4667585"/>
                </a:lnTo>
                <a:lnTo>
                  <a:pt x="6033189" y="4668660"/>
                </a:lnTo>
                <a:cubicBezTo>
                  <a:pt x="6027286" y="4676831"/>
                  <a:pt x="6019767" y="4679345"/>
                  <a:pt x="6038764" y="4689807"/>
                </a:cubicBezTo>
                <a:cubicBezTo>
                  <a:pt x="6028616" y="4708535"/>
                  <a:pt x="6040474" y="4712235"/>
                  <a:pt x="6042217" y="4737890"/>
                </a:cubicBezTo>
                <a:cubicBezTo>
                  <a:pt x="6033362" y="4748600"/>
                  <a:pt x="6035273" y="4757223"/>
                  <a:pt x="6040543" y="4765657"/>
                </a:cubicBezTo>
                <a:cubicBezTo>
                  <a:pt x="6034416" y="4790618"/>
                  <a:pt x="6040696" y="4813399"/>
                  <a:pt x="6039956" y="4841463"/>
                </a:cubicBezTo>
                <a:lnTo>
                  <a:pt x="6057123" y="4969863"/>
                </a:lnTo>
                <a:lnTo>
                  <a:pt x="6055039" y="4974028"/>
                </a:lnTo>
                <a:cubicBezTo>
                  <a:pt x="6053860" y="4976933"/>
                  <a:pt x="6053409" y="4978909"/>
                  <a:pt x="6053462" y="4980318"/>
                </a:cubicBezTo>
                <a:lnTo>
                  <a:pt x="6053643" y="4980501"/>
                </a:lnTo>
                <a:lnTo>
                  <a:pt x="6051733" y="4986338"/>
                </a:lnTo>
                <a:lnTo>
                  <a:pt x="6049602" y="4991296"/>
                </a:lnTo>
                <a:cubicBezTo>
                  <a:pt x="6058123" y="5019829"/>
                  <a:pt x="6066643" y="5048361"/>
                  <a:pt x="6075165" y="5076895"/>
                </a:cubicBezTo>
                <a:lnTo>
                  <a:pt x="6073751" y="5081568"/>
                </a:lnTo>
                <a:cubicBezTo>
                  <a:pt x="6073034" y="5084748"/>
                  <a:pt x="6072888" y="5086810"/>
                  <a:pt x="6073150" y="5088173"/>
                </a:cubicBezTo>
                <a:lnTo>
                  <a:pt x="6073355" y="5088300"/>
                </a:lnTo>
                <a:lnTo>
                  <a:pt x="6072362" y="5094558"/>
                </a:lnTo>
                <a:cubicBezTo>
                  <a:pt x="6070184" y="5105196"/>
                  <a:pt x="6067588" y="5115626"/>
                  <a:pt x="6064726" y="5125620"/>
                </a:cubicBezTo>
                <a:cubicBezTo>
                  <a:pt x="6063568" y="5154527"/>
                  <a:pt x="6065189" y="5244020"/>
                  <a:pt x="6065415" y="5268004"/>
                </a:cubicBezTo>
                <a:cubicBezTo>
                  <a:pt x="6065637" y="5268513"/>
                  <a:pt x="6065860" y="5269021"/>
                  <a:pt x="6066081" y="5269530"/>
                </a:cubicBezTo>
                <a:lnTo>
                  <a:pt x="6043407" y="5390941"/>
                </a:lnTo>
                <a:cubicBezTo>
                  <a:pt x="6032545" y="5438194"/>
                  <a:pt x="6020942" y="5465286"/>
                  <a:pt x="6025377" y="5539927"/>
                </a:cubicBezTo>
                <a:cubicBezTo>
                  <a:pt x="6019787" y="5610775"/>
                  <a:pt x="6013913" y="5740573"/>
                  <a:pt x="6010052" y="5791594"/>
                </a:cubicBezTo>
                <a:cubicBezTo>
                  <a:pt x="5989401" y="5787060"/>
                  <a:pt x="6018524" y="5849672"/>
                  <a:pt x="5994220" y="5855206"/>
                </a:cubicBezTo>
                <a:cubicBezTo>
                  <a:pt x="5995282" y="5860240"/>
                  <a:pt x="5980598" y="5868910"/>
                  <a:pt x="5982580" y="5873582"/>
                </a:cubicBezTo>
                <a:cubicBezTo>
                  <a:pt x="5982922" y="5874401"/>
                  <a:pt x="5983265" y="5875218"/>
                  <a:pt x="5983608" y="5876037"/>
                </a:cubicBezTo>
                <a:lnTo>
                  <a:pt x="5983535" y="5886534"/>
                </a:lnTo>
                <a:lnTo>
                  <a:pt x="5988737" y="5888644"/>
                </a:lnTo>
                <a:cubicBezTo>
                  <a:pt x="5989948" y="5893707"/>
                  <a:pt x="5991159" y="5898769"/>
                  <a:pt x="5992371" y="5903832"/>
                </a:cubicBezTo>
                <a:cubicBezTo>
                  <a:pt x="5992924" y="5909651"/>
                  <a:pt x="5992578" y="5916068"/>
                  <a:pt x="5990780" y="5923391"/>
                </a:cubicBezTo>
                <a:cubicBezTo>
                  <a:pt x="5975822" y="5948880"/>
                  <a:pt x="6013580" y="5981626"/>
                  <a:pt x="5993870" y="6013205"/>
                </a:cubicBezTo>
                <a:cubicBezTo>
                  <a:pt x="5988486" y="6024901"/>
                  <a:pt x="5991718" y="6066777"/>
                  <a:pt x="5997673" y="6074018"/>
                </a:cubicBezTo>
                <a:cubicBezTo>
                  <a:pt x="5998007" y="6081731"/>
                  <a:pt x="6007861" y="6126985"/>
                  <a:pt x="6014840" y="6130837"/>
                </a:cubicBezTo>
                <a:cubicBezTo>
                  <a:pt x="6022998" y="6137057"/>
                  <a:pt x="5999420" y="6156330"/>
                  <a:pt x="6010704" y="6152982"/>
                </a:cubicBezTo>
                <a:cubicBezTo>
                  <a:pt x="6008682" y="6186619"/>
                  <a:pt x="6039938" y="6191636"/>
                  <a:pt x="6038294" y="6221100"/>
                </a:cubicBezTo>
                <a:cubicBezTo>
                  <a:pt x="6039643" y="6222126"/>
                  <a:pt x="6046356" y="6257468"/>
                  <a:pt x="6052331" y="6287550"/>
                </a:cubicBezTo>
                <a:cubicBezTo>
                  <a:pt x="6058307" y="6317632"/>
                  <a:pt x="6082079" y="6391312"/>
                  <a:pt x="6074143" y="6401595"/>
                </a:cubicBezTo>
                <a:cubicBezTo>
                  <a:pt x="6074931" y="6423902"/>
                  <a:pt x="6059614" y="6432919"/>
                  <a:pt x="6060199" y="6487110"/>
                </a:cubicBezTo>
                <a:cubicBezTo>
                  <a:pt x="6075583" y="6574474"/>
                  <a:pt x="6076150" y="6553611"/>
                  <a:pt x="6081156" y="6588589"/>
                </a:cubicBezTo>
                <a:cubicBezTo>
                  <a:pt x="6102088" y="6637976"/>
                  <a:pt x="6067660" y="6687723"/>
                  <a:pt x="6114944" y="6769963"/>
                </a:cubicBezTo>
                <a:cubicBezTo>
                  <a:pt x="6130462" y="6819284"/>
                  <a:pt x="6119243" y="6817955"/>
                  <a:pt x="6128950" y="6835814"/>
                </a:cubicBezTo>
                <a:lnTo>
                  <a:pt x="6132536" y="6858000"/>
                </a:lnTo>
                <a:lnTo>
                  <a:pt x="4789511" y="6858000"/>
                </a:lnTo>
                <a:lnTo>
                  <a:pt x="1866294" y="6858000"/>
                </a:lnTo>
                <a:lnTo>
                  <a:pt x="1705866" y="6858000"/>
                </a:lnTo>
                <a:lnTo>
                  <a:pt x="1343025" y="6858000"/>
                </a:lnTo>
                <a:lnTo>
                  <a:pt x="523269" y="6858000"/>
                </a:lnTo>
                <a:lnTo>
                  <a:pt x="362841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FAAD16-F1B7-33EB-7268-9DB901D686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397803"/>
            <a:ext cx="4648200" cy="1330840"/>
          </a:xfrm>
        </p:spPr>
        <p:txBody>
          <a:bodyPr>
            <a:normAutofit/>
          </a:bodyPr>
          <a:lstStyle/>
          <a:p>
            <a:r>
              <a:rPr lang="en-US" sz="40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How to develop android by own ?</a:t>
            </a:r>
            <a:endParaRPr lang="en-IN" sz="4000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5BD2F4-1E0E-89AB-4FEA-90EBF1E8D1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7034" y="2194102"/>
            <a:ext cx="4438036" cy="3908585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sz="2000" b="1" dirty="0"/>
              <a:t>Requirement</a:t>
            </a:r>
          </a:p>
          <a:p>
            <a:endParaRPr lang="en-US" sz="2000" dirty="0"/>
          </a:p>
          <a:p>
            <a:r>
              <a:rPr lang="en-US" sz="2000" dirty="0"/>
              <a:t>Android  sources code.</a:t>
            </a:r>
          </a:p>
          <a:p>
            <a:r>
              <a:rPr lang="en-US" sz="2000" dirty="0"/>
              <a:t>Device tree, kernel tree.</a:t>
            </a:r>
          </a:p>
          <a:p>
            <a:pPr lvl="1"/>
            <a:r>
              <a:rPr lang="en-US" sz="2000" dirty="0"/>
              <a:t>(device drivers)</a:t>
            </a:r>
          </a:p>
          <a:p>
            <a:r>
              <a:rPr lang="en-US" sz="2000" dirty="0"/>
              <a:t>Basic java knowledge.</a:t>
            </a:r>
          </a:p>
          <a:p>
            <a:r>
              <a:rPr lang="en-US" sz="2000" dirty="0"/>
              <a:t>A healthy brain.</a:t>
            </a:r>
          </a:p>
          <a:p>
            <a:endParaRPr lang="en-US" sz="2000" dirty="0"/>
          </a:p>
          <a:p>
            <a:pPr marL="0" indent="0">
              <a:buNone/>
            </a:pPr>
            <a:r>
              <a:rPr lang="en-US" sz="2000" dirty="0"/>
              <a:t>	</a:t>
            </a:r>
            <a:endParaRPr lang="en-IN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773685-2B9B-FF6B-1C9B-DDD0FC5A5B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6932" y="1593998"/>
            <a:ext cx="5457242" cy="39019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901698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9C1C674-5C95-9887-F444-4ECFD6E799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7756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5260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AC8B71-0AEA-8B8F-F9F1-357BB1A830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0350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3980479-FA11-FD1A-46B4-61356997AD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5512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1553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2648F40-A96D-42B4-692D-7467920ADC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7287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E8C0301-A1D8-4C40-0ECC-A34358AFAD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5148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6790A34-92CA-D4AA-FCA5-49EBA3FC9C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75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32870D-B4EB-A2E1-A94A-5261C19864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0887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251</TotalTime>
  <Words>569</Words>
  <Application>Microsoft Office PowerPoint</Application>
  <PresentationFormat>Widescreen</PresentationFormat>
  <Paragraphs>102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9" baseType="lpstr">
      <vt:lpstr>Arial</vt:lpstr>
      <vt:lpstr>Arial</vt:lpstr>
      <vt:lpstr>Calibri</vt:lpstr>
      <vt:lpstr>Calibri Light</vt:lpstr>
      <vt:lpstr>proxima-nova</vt:lpstr>
      <vt:lpstr>Segoe UI Black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Types of Operating System in Mobile ?</vt:lpstr>
      <vt:lpstr>Window Phone OS?</vt:lpstr>
      <vt:lpstr>Symbian OS?</vt:lpstr>
      <vt:lpstr>Blackberry OS?</vt:lpstr>
      <vt:lpstr>Samsung  (bada) OS?</vt:lpstr>
      <vt:lpstr>Apple iOS ?</vt:lpstr>
      <vt:lpstr>Evolution of iOS</vt:lpstr>
      <vt:lpstr>iOS Tools</vt:lpstr>
      <vt:lpstr>Architecture of iOS</vt:lpstr>
      <vt:lpstr>Cocoa Touch Layer</vt:lpstr>
      <vt:lpstr>Media Layer</vt:lpstr>
      <vt:lpstr>Core Service Layer</vt:lpstr>
      <vt:lpstr>Core OS Layer</vt:lpstr>
      <vt:lpstr>Android </vt:lpstr>
      <vt:lpstr>PowerPoint Presentation</vt:lpstr>
      <vt:lpstr>What is stock ,custom-skinned and custom android?</vt:lpstr>
      <vt:lpstr>Stock Android ?</vt:lpstr>
      <vt:lpstr>Customs skinned android?</vt:lpstr>
      <vt:lpstr>Customs android / customs rom?</vt:lpstr>
      <vt:lpstr>How to develop android by own ?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Android</dc:title>
  <dc:creator>Anyun .</dc:creator>
  <cp:lastModifiedBy>Anyun .</cp:lastModifiedBy>
  <cp:revision>12</cp:revision>
  <dcterms:created xsi:type="dcterms:W3CDTF">2022-05-19T13:49:13Z</dcterms:created>
  <dcterms:modified xsi:type="dcterms:W3CDTF">2022-05-22T09:26:01Z</dcterms:modified>
</cp:coreProperties>
</file>